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57" r:id="rId6"/>
    <p:sldId id="314" r:id="rId7"/>
    <p:sldId id="258" r:id="rId8"/>
    <p:sldId id="259" r:id="rId9"/>
    <p:sldId id="315" r:id="rId10"/>
    <p:sldId id="280" r:id="rId11"/>
    <p:sldId id="262" r:id="rId12"/>
    <p:sldId id="273" r:id="rId13"/>
    <p:sldId id="309" r:id="rId14"/>
    <p:sldId id="264" r:id="rId15"/>
    <p:sldId id="312" r:id="rId16"/>
    <p:sldId id="260" r:id="rId17"/>
    <p:sldId id="263" r:id="rId18"/>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7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0D9BA7-FD7F-40D9-B3F6-D6AFF018C9CC}" v="24" dt="2025-12-03T14:30:53.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el Bones Emma" userId="88d5a5c3-eef8-471a-b0bf-09d42def22b1" providerId="ADAL" clId="{3983CBD2-FC55-4F00-9C90-727FB8FEDB8D}"/>
    <pc:docChg chg="custSel addSld delSld modSld modNotesMaster">
      <pc:chgData name="Steel Bones Emma" userId="88d5a5c3-eef8-471a-b0bf-09d42def22b1" providerId="ADAL" clId="{3983CBD2-FC55-4F00-9C90-727FB8FEDB8D}" dt="2025-12-03T14:30:55.797" v="451" actId="1076"/>
      <pc:docMkLst>
        <pc:docMk/>
      </pc:docMkLst>
      <pc:sldChg chg="addSp delSp modSp mod">
        <pc:chgData name="Steel Bones Emma" userId="88d5a5c3-eef8-471a-b0bf-09d42def22b1" providerId="ADAL" clId="{3983CBD2-FC55-4F00-9C90-727FB8FEDB8D}" dt="2025-12-03T14:30:09.715" v="449" actId="1076"/>
        <pc:sldMkLst>
          <pc:docMk/>
          <pc:sldMk cId="2652170267" sldId="256"/>
        </pc:sldMkLst>
        <pc:spChg chg="mod">
          <ac:chgData name="Steel Bones Emma" userId="88d5a5c3-eef8-471a-b0bf-09d42def22b1" providerId="ADAL" clId="{3983CBD2-FC55-4F00-9C90-727FB8FEDB8D}" dt="2025-12-03T13:09:19.669" v="90" actId="20577"/>
          <ac:spMkLst>
            <pc:docMk/>
            <pc:sldMk cId="2652170267" sldId="256"/>
            <ac:spMk id="3" creationId="{977E938A-7CE4-445B-B1C5-C7BAF80CCF4C}"/>
          </ac:spMkLst>
        </pc:spChg>
        <pc:picChg chg="del">
          <ac:chgData name="Steel Bones Emma" userId="88d5a5c3-eef8-471a-b0bf-09d42def22b1" providerId="ADAL" clId="{3983CBD2-FC55-4F00-9C90-727FB8FEDB8D}" dt="2025-12-03T13:08:28.927" v="83" actId="478"/>
          <ac:picMkLst>
            <pc:docMk/>
            <pc:sldMk cId="2652170267" sldId="256"/>
            <ac:picMk id="5" creationId="{0AE9DE80-4B22-4E60-B2D7-DCFDB274575B}"/>
          </ac:picMkLst>
        </pc:picChg>
        <pc:picChg chg="add mod">
          <ac:chgData name="Steel Bones Emma" userId="88d5a5c3-eef8-471a-b0bf-09d42def22b1" providerId="ADAL" clId="{3983CBD2-FC55-4F00-9C90-727FB8FEDB8D}" dt="2025-12-03T13:09:15.201" v="88" actId="1076"/>
          <ac:picMkLst>
            <pc:docMk/>
            <pc:sldMk cId="2652170267" sldId="256"/>
            <ac:picMk id="6" creationId="{A6860B3B-9223-1E61-38E4-145A38220D33}"/>
          </ac:picMkLst>
        </pc:picChg>
        <pc:picChg chg="add mod">
          <ac:chgData name="Steel Bones Emma" userId="88d5a5c3-eef8-471a-b0bf-09d42def22b1" providerId="ADAL" clId="{3983CBD2-FC55-4F00-9C90-727FB8FEDB8D}" dt="2025-12-03T14:30:09.715" v="449" actId="1076"/>
          <ac:picMkLst>
            <pc:docMk/>
            <pc:sldMk cId="2652170267" sldId="256"/>
            <ac:picMk id="7" creationId="{BC332CB2-FED2-625B-8D7D-7C538F87F921}"/>
          </ac:picMkLst>
        </pc:picChg>
      </pc:sldChg>
      <pc:sldChg chg="addSp delSp modSp mod">
        <pc:chgData name="Steel Bones Emma" userId="88d5a5c3-eef8-471a-b0bf-09d42def22b1" providerId="ADAL" clId="{3983CBD2-FC55-4F00-9C90-727FB8FEDB8D}" dt="2025-12-03T14:30:55.797" v="451" actId="1076"/>
        <pc:sldMkLst>
          <pc:docMk/>
          <pc:sldMk cId="3853445819" sldId="257"/>
        </pc:sldMkLst>
        <pc:spChg chg="mod">
          <ac:chgData name="Steel Bones Emma" userId="88d5a5c3-eef8-471a-b0bf-09d42def22b1" providerId="ADAL" clId="{3983CBD2-FC55-4F00-9C90-727FB8FEDB8D}" dt="2025-12-03T13:57:39.423" v="301" actId="20577"/>
          <ac:spMkLst>
            <pc:docMk/>
            <pc:sldMk cId="3853445819" sldId="257"/>
            <ac:spMk id="5" creationId="{7E7D8585-AF76-4288-A127-F584261699A9}"/>
          </ac:spMkLst>
        </pc:spChg>
        <pc:spChg chg="add del mod">
          <ac:chgData name="Steel Bones Emma" userId="88d5a5c3-eef8-471a-b0bf-09d42def22b1" providerId="ADAL" clId="{3983CBD2-FC55-4F00-9C90-727FB8FEDB8D}" dt="2025-12-03T13:24:31.567" v="157" actId="478"/>
          <ac:spMkLst>
            <pc:docMk/>
            <pc:sldMk cId="3853445819" sldId="257"/>
            <ac:spMk id="7" creationId="{0C8D6D00-727A-D2CF-A275-DC186F51E82D}"/>
          </ac:spMkLst>
        </pc:spChg>
        <pc:picChg chg="del">
          <ac:chgData name="Steel Bones Emma" userId="88d5a5c3-eef8-471a-b0bf-09d42def22b1" providerId="ADAL" clId="{3983CBD2-FC55-4F00-9C90-727FB8FEDB8D}" dt="2025-12-03T13:10:18.549" v="111" actId="478"/>
          <ac:picMkLst>
            <pc:docMk/>
            <pc:sldMk cId="3853445819" sldId="257"/>
            <ac:picMk id="4" creationId="{B6DB1B6A-0EB7-472D-991B-252B7218230E}"/>
          </ac:picMkLst>
        </pc:picChg>
        <pc:picChg chg="add mod">
          <ac:chgData name="Steel Bones Emma" userId="88d5a5c3-eef8-471a-b0bf-09d42def22b1" providerId="ADAL" clId="{3983CBD2-FC55-4F00-9C90-727FB8FEDB8D}" dt="2025-12-03T14:30:55.797" v="451" actId="1076"/>
          <ac:picMkLst>
            <pc:docMk/>
            <pc:sldMk cId="3853445819" sldId="257"/>
            <ac:picMk id="8" creationId="{CC437136-B4BA-5BDF-9AFD-3875B3179A25}"/>
          </ac:picMkLst>
        </pc:picChg>
      </pc:sldChg>
      <pc:sldChg chg="addSp delSp modSp mod">
        <pc:chgData name="Steel Bones Emma" userId="88d5a5c3-eef8-471a-b0bf-09d42def22b1" providerId="ADAL" clId="{3983CBD2-FC55-4F00-9C90-727FB8FEDB8D}" dt="2025-12-03T14:25:41.598" v="447" actId="14100"/>
        <pc:sldMkLst>
          <pc:docMk/>
          <pc:sldMk cId="1602262673" sldId="258"/>
        </pc:sldMkLst>
        <pc:spChg chg="add del mod">
          <ac:chgData name="Steel Bones Emma" userId="88d5a5c3-eef8-471a-b0bf-09d42def22b1" providerId="ADAL" clId="{3983CBD2-FC55-4F00-9C90-727FB8FEDB8D}" dt="2025-12-03T14:14:28.069" v="362" actId="22"/>
          <ac:spMkLst>
            <pc:docMk/>
            <pc:sldMk cId="1602262673" sldId="258"/>
            <ac:spMk id="5" creationId="{D61E2F81-C272-3F67-3120-0036AA0F79E4}"/>
          </ac:spMkLst>
        </pc:spChg>
        <pc:picChg chg="del">
          <ac:chgData name="Steel Bones Emma" userId="88d5a5c3-eef8-471a-b0bf-09d42def22b1" providerId="ADAL" clId="{3983CBD2-FC55-4F00-9C90-727FB8FEDB8D}" dt="2025-12-03T14:22:42.817" v="426" actId="478"/>
          <ac:picMkLst>
            <pc:docMk/>
            <pc:sldMk cId="1602262673" sldId="258"/>
            <ac:picMk id="2" creationId="{04938DB1-639C-4C4F-877A-432DB9863DE2}"/>
          </ac:picMkLst>
        </pc:picChg>
        <pc:picChg chg="del">
          <ac:chgData name="Steel Bones Emma" userId="88d5a5c3-eef8-471a-b0bf-09d42def22b1" providerId="ADAL" clId="{3983CBD2-FC55-4F00-9C90-727FB8FEDB8D}" dt="2025-12-03T14:07:26.951" v="355" actId="478"/>
          <ac:picMkLst>
            <pc:docMk/>
            <pc:sldMk cId="1602262673" sldId="258"/>
            <ac:picMk id="4" creationId="{B6DB1B6A-0EB7-472D-991B-252B7218230E}"/>
          </ac:picMkLst>
        </pc:picChg>
        <pc:picChg chg="del">
          <ac:chgData name="Steel Bones Emma" userId="88d5a5c3-eef8-471a-b0bf-09d42def22b1" providerId="ADAL" clId="{3983CBD2-FC55-4F00-9C90-727FB8FEDB8D}" dt="2025-12-03T14:07:08.610" v="331" actId="478"/>
          <ac:picMkLst>
            <pc:docMk/>
            <pc:sldMk cId="1602262673" sldId="258"/>
            <ac:picMk id="7" creationId="{00A1BD74-7907-41C2-6762-8453719F0883}"/>
          </ac:picMkLst>
        </pc:picChg>
        <pc:picChg chg="del">
          <ac:chgData name="Steel Bones Emma" userId="88d5a5c3-eef8-471a-b0bf-09d42def22b1" providerId="ADAL" clId="{3983CBD2-FC55-4F00-9C90-727FB8FEDB8D}" dt="2025-12-03T14:07:14.648" v="339" actId="478"/>
          <ac:picMkLst>
            <pc:docMk/>
            <pc:sldMk cId="1602262673" sldId="258"/>
            <ac:picMk id="15" creationId="{B08B3634-9565-EF30-AF39-BF3412D513E4}"/>
          </ac:picMkLst>
        </pc:picChg>
        <pc:picChg chg="del">
          <ac:chgData name="Steel Bones Emma" userId="88d5a5c3-eef8-471a-b0bf-09d42def22b1" providerId="ADAL" clId="{3983CBD2-FC55-4F00-9C90-727FB8FEDB8D}" dt="2025-12-03T14:07:09.906" v="332" actId="478"/>
          <ac:picMkLst>
            <pc:docMk/>
            <pc:sldMk cId="1602262673" sldId="258"/>
            <ac:picMk id="17" creationId="{DDB5D4C8-AD46-8953-1816-C04C4055DD0B}"/>
          </ac:picMkLst>
        </pc:picChg>
        <pc:picChg chg="del">
          <ac:chgData name="Steel Bones Emma" userId="88d5a5c3-eef8-471a-b0bf-09d42def22b1" providerId="ADAL" clId="{3983CBD2-FC55-4F00-9C90-727FB8FEDB8D}" dt="2025-12-03T14:07:12.629" v="336" actId="478"/>
          <ac:picMkLst>
            <pc:docMk/>
            <pc:sldMk cId="1602262673" sldId="258"/>
            <ac:picMk id="19" creationId="{8DAB61FD-B720-18BC-BC7C-24F9B2868E82}"/>
          </ac:picMkLst>
        </pc:picChg>
        <pc:picChg chg="del">
          <ac:chgData name="Steel Bones Emma" userId="88d5a5c3-eef8-471a-b0bf-09d42def22b1" providerId="ADAL" clId="{3983CBD2-FC55-4F00-9C90-727FB8FEDB8D}" dt="2025-12-03T14:07:24.236" v="352" actId="478"/>
          <ac:picMkLst>
            <pc:docMk/>
            <pc:sldMk cId="1602262673" sldId="258"/>
            <ac:picMk id="21" creationId="{AB6CE066-0AF9-A654-1BB2-3F2718127865}"/>
          </ac:picMkLst>
        </pc:picChg>
        <pc:picChg chg="del">
          <ac:chgData name="Steel Bones Emma" userId="88d5a5c3-eef8-471a-b0bf-09d42def22b1" providerId="ADAL" clId="{3983CBD2-FC55-4F00-9C90-727FB8FEDB8D}" dt="2025-12-03T14:07:11.416" v="334" actId="478"/>
          <ac:picMkLst>
            <pc:docMk/>
            <pc:sldMk cId="1602262673" sldId="258"/>
            <ac:picMk id="23" creationId="{F1E7606E-6251-B2E4-6049-B399AAF721A2}"/>
          </ac:picMkLst>
        </pc:picChg>
        <pc:picChg chg="del">
          <ac:chgData name="Steel Bones Emma" userId="88d5a5c3-eef8-471a-b0bf-09d42def22b1" providerId="ADAL" clId="{3983CBD2-FC55-4F00-9C90-727FB8FEDB8D}" dt="2025-12-03T14:07:22.770" v="350" actId="478"/>
          <ac:picMkLst>
            <pc:docMk/>
            <pc:sldMk cId="1602262673" sldId="258"/>
            <ac:picMk id="24" creationId="{98AE48DC-1991-B50E-3B2F-9D0086BB2B79}"/>
          </ac:picMkLst>
        </pc:picChg>
        <pc:picChg chg="del">
          <ac:chgData name="Steel Bones Emma" userId="88d5a5c3-eef8-471a-b0bf-09d42def22b1" providerId="ADAL" clId="{3983CBD2-FC55-4F00-9C90-727FB8FEDB8D}" dt="2025-12-03T14:07:15.302" v="340" actId="478"/>
          <ac:picMkLst>
            <pc:docMk/>
            <pc:sldMk cId="1602262673" sldId="258"/>
            <ac:picMk id="26" creationId="{811C25EE-F4B3-D6C4-9A12-E64CCD0AF61E}"/>
          </ac:picMkLst>
        </pc:picChg>
        <pc:picChg chg="del">
          <ac:chgData name="Steel Bones Emma" userId="88d5a5c3-eef8-471a-b0bf-09d42def22b1" providerId="ADAL" clId="{3983CBD2-FC55-4F00-9C90-727FB8FEDB8D}" dt="2025-12-03T14:07:19.755" v="346" actId="478"/>
          <ac:picMkLst>
            <pc:docMk/>
            <pc:sldMk cId="1602262673" sldId="258"/>
            <ac:picMk id="28" creationId="{AD7D95E0-7ED1-0943-7A6C-8D9E90727A75}"/>
          </ac:picMkLst>
        </pc:picChg>
        <pc:picChg chg="del">
          <ac:chgData name="Steel Bones Emma" userId="88d5a5c3-eef8-471a-b0bf-09d42def22b1" providerId="ADAL" clId="{3983CBD2-FC55-4F00-9C90-727FB8FEDB8D}" dt="2025-12-03T14:07:13.232" v="337" actId="478"/>
          <ac:picMkLst>
            <pc:docMk/>
            <pc:sldMk cId="1602262673" sldId="258"/>
            <ac:picMk id="29" creationId="{E293D049-F6BF-FBA1-4A1B-A9E0DECADA76}"/>
          </ac:picMkLst>
        </pc:picChg>
        <pc:picChg chg="del">
          <ac:chgData name="Steel Bones Emma" userId="88d5a5c3-eef8-471a-b0bf-09d42def22b1" providerId="ADAL" clId="{3983CBD2-FC55-4F00-9C90-727FB8FEDB8D}" dt="2025-12-03T14:07:18.185" v="344" actId="478"/>
          <ac:picMkLst>
            <pc:docMk/>
            <pc:sldMk cId="1602262673" sldId="258"/>
            <ac:picMk id="31" creationId="{774ED119-1699-F528-9CB0-8A9E1D35C71A}"/>
          </ac:picMkLst>
        </pc:picChg>
        <pc:picChg chg="del">
          <ac:chgData name="Steel Bones Emma" userId="88d5a5c3-eef8-471a-b0bf-09d42def22b1" providerId="ADAL" clId="{3983CBD2-FC55-4F00-9C90-727FB8FEDB8D}" dt="2025-12-03T14:07:16.830" v="342" actId="478"/>
          <ac:picMkLst>
            <pc:docMk/>
            <pc:sldMk cId="1602262673" sldId="258"/>
            <ac:picMk id="32" creationId="{087F1D65-3DFF-5073-2933-BA5317A3D3E9}"/>
          </ac:picMkLst>
        </pc:picChg>
        <pc:picChg chg="del">
          <ac:chgData name="Steel Bones Emma" userId="88d5a5c3-eef8-471a-b0bf-09d42def22b1" providerId="ADAL" clId="{3983CBD2-FC55-4F00-9C90-727FB8FEDB8D}" dt="2025-12-03T14:07:20.374" v="347" actId="478"/>
          <ac:picMkLst>
            <pc:docMk/>
            <pc:sldMk cId="1602262673" sldId="258"/>
            <ac:picMk id="33" creationId="{DB39411E-27D1-969A-D6B5-8C63167A71D8}"/>
          </ac:picMkLst>
        </pc:picChg>
        <pc:picChg chg="del">
          <ac:chgData name="Steel Bones Emma" userId="88d5a5c3-eef8-471a-b0bf-09d42def22b1" providerId="ADAL" clId="{3983CBD2-FC55-4F00-9C90-727FB8FEDB8D}" dt="2025-12-03T14:07:19.097" v="345" actId="478"/>
          <ac:picMkLst>
            <pc:docMk/>
            <pc:sldMk cId="1602262673" sldId="258"/>
            <ac:picMk id="34" creationId="{9948ED53-B89D-4D03-172D-E8F53C3CB9A6}"/>
          </ac:picMkLst>
        </pc:picChg>
        <pc:picChg chg="del">
          <ac:chgData name="Steel Bones Emma" userId="88d5a5c3-eef8-471a-b0bf-09d42def22b1" providerId="ADAL" clId="{3983CBD2-FC55-4F00-9C90-727FB8FEDB8D}" dt="2025-12-03T14:07:13.848" v="338" actId="478"/>
          <ac:picMkLst>
            <pc:docMk/>
            <pc:sldMk cId="1602262673" sldId="258"/>
            <ac:picMk id="35" creationId="{81FC81C0-D28B-4434-B4FC-EE4712E92D83}"/>
          </ac:picMkLst>
        </pc:picChg>
        <pc:picChg chg="del">
          <ac:chgData name="Steel Bones Emma" userId="88d5a5c3-eef8-471a-b0bf-09d42def22b1" providerId="ADAL" clId="{3983CBD2-FC55-4F00-9C90-727FB8FEDB8D}" dt="2025-12-03T14:07:24.937" v="353" actId="478"/>
          <ac:picMkLst>
            <pc:docMk/>
            <pc:sldMk cId="1602262673" sldId="258"/>
            <ac:picMk id="36" creationId="{45D7A707-B3F9-27D5-5787-0CCFD7A0DE18}"/>
          </ac:picMkLst>
        </pc:picChg>
        <pc:picChg chg="del">
          <ac:chgData name="Steel Bones Emma" userId="88d5a5c3-eef8-471a-b0bf-09d42def22b1" providerId="ADAL" clId="{3983CBD2-FC55-4F00-9C90-727FB8FEDB8D}" dt="2025-12-03T14:07:10.798" v="333" actId="478"/>
          <ac:picMkLst>
            <pc:docMk/>
            <pc:sldMk cId="1602262673" sldId="258"/>
            <ac:picMk id="37" creationId="{CCB03240-9FF4-CCEC-8979-A7C91D2669C1}"/>
          </ac:picMkLst>
        </pc:picChg>
        <pc:picChg chg="del">
          <ac:chgData name="Steel Bones Emma" userId="88d5a5c3-eef8-471a-b0bf-09d42def22b1" providerId="ADAL" clId="{3983CBD2-FC55-4F00-9C90-727FB8FEDB8D}" dt="2025-12-03T14:07:22.009" v="349" actId="478"/>
          <ac:picMkLst>
            <pc:docMk/>
            <pc:sldMk cId="1602262673" sldId="258"/>
            <ac:picMk id="38" creationId="{1AC6634D-16EC-E7FF-EF91-D79033B88304}"/>
          </ac:picMkLst>
        </pc:picChg>
        <pc:picChg chg="del">
          <ac:chgData name="Steel Bones Emma" userId="88d5a5c3-eef8-471a-b0bf-09d42def22b1" providerId="ADAL" clId="{3983CBD2-FC55-4F00-9C90-727FB8FEDB8D}" dt="2025-12-03T14:07:25.902" v="354" actId="478"/>
          <ac:picMkLst>
            <pc:docMk/>
            <pc:sldMk cId="1602262673" sldId="258"/>
            <ac:picMk id="39" creationId="{CF89CA0C-58DE-C125-C924-6ACFC7BACEE1}"/>
          </ac:picMkLst>
        </pc:picChg>
        <pc:picChg chg="del">
          <ac:chgData name="Steel Bones Emma" userId="88d5a5c3-eef8-471a-b0bf-09d42def22b1" providerId="ADAL" clId="{3983CBD2-FC55-4F00-9C90-727FB8FEDB8D}" dt="2025-12-03T14:07:21.383" v="348" actId="478"/>
          <ac:picMkLst>
            <pc:docMk/>
            <pc:sldMk cId="1602262673" sldId="258"/>
            <ac:picMk id="41" creationId="{34D185F5-B1B4-68E0-35FB-0EB3AA9CAD88}"/>
          </ac:picMkLst>
        </pc:picChg>
        <pc:picChg chg="del">
          <ac:chgData name="Steel Bones Emma" userId="88d5a5c3-eef8-471a-b0bf-09d42def22b1" providerId="ADAL" clId="{3983CBD2-FC55-4F00-9C90-727FB8FEDB8D}" dt="2025-12-03T14:07:11.973" v="335" actId="478"/>
          <ac:picMkLst>
            <pc:docMk/>
            <pc:sldMk cId="1602262673" sldId="258"/>
            <ac:picMk id="42" creationId="{794AF644-BE15-07E0-5958-21EDCA2ED8DE}"/>
          </ac:picMkLst>
        </pc:picChg>
        <pc:picChg chg="add mod">
          <ac:chgData name="Steel Bones Emma" userId="88d5a5c3-eef8-471a-b0bf-09d42def22b1" providerId="ADAL" clId="{3983CBD2-FC55-4F00-9C90-727FB8FEDB8D}" dt="2025-12-03T14:13:28.889" v="359" actId="14100"/>
          <ac:picMkLst>
            <pc:docMk/>
            <pc:sldMk cId="1602262673" sldId="258"/>
            <ac:picMk id="43" creationId="{EF789F9C-0EED-F313-5D51-785521AF77A1}"/>
          </ac:picMkLst>
        </pc:picChg>
        <pc:picChg chg="del">
          <ac:chgData name="Steel Bones Emma" userId="88d5a5c3-eef8-471a-b0bf-09d42def22b1" providerId="ADAL" clId="{3983CBD2-FC55-4F00-9C90-727FB8FEDB8D}" dt="2025-12-03T14:07:17.620" v="343" actId="478"/>
          <ac:picMkLst>
            <pc:docMk/>
            <pc:sldMk cId="1602262673" sldId="258"/>
            <ac:picMk id="44" creationId="{384B7885-03E1-F9A0-390F-59C2BA26EC9A}"/>
          </ac:picMkLst>
        </pc:picChg>
        <pc:picChg chg="del">
          <ac:chgData name="Steel Bones Emma" userId="88d5a5c3-eef8-471a-b0bf-09d42def22b1" providerId="ADAL" clId="{3983CBD2-FC55-4F00-9C90-727FB8FEDB8D}" dt="2025-12-03T14:07:16.030" v="341" actId="478"/>
          <ac:picMkLst>
            <pc:docMk/>
            <pc:sldMk cId="1602262673" sldId="258"/>
            <ac:picMk id="45" creationId="{771970A8-5C14-D8B5-5590-D1F60644CC61}"/>
          </ac:picMkLst>
        </pc:picChg>
        <pc:picChg chg="del">
          <ac:chgData name="Steel Bones Emma" userId="88d5a5c3-eef8-471a-b0bf-09d42def22b1" providerId="ADAL" clId="{3983CBD2-FC55-4F00-9C90-727FB8FEDB8D}" dt="2025-12-03T14:07:23.566" v="351" actId="478"/>
          <ac:picMkLst>
            <pc:docMk/>
            <pc:sldMk cId="1602262673" sldId="258"/>
            <ac:picMk id="46" creationId="{352B7C0F-4FC3-6BCE-E998-DC882DB98FC5}"/>
          </ac:picMkLst>
        </pc:picChg>
        <pc:picChg chg="add mod">
          <ac:chgData name="Steel Bones Emma" userId="88d5a5c3-eef8-471a-b0bf-09d42def22b1" providerId="ADAL" clId="{3983CBD2-FC55-4F00-9C90-727FB8FEDB8D}" dt="2025-12-03T14:13:53.474" v="361" actId="1076"/>
          <ac:picMkLst>
            <pc:docMk/>
            <pc:sldMk cId="1602262673" sldId="258"/>
            <ac:picMk id="48" creationId="{AD30F2BA-C7BD-D018-7F9D-519A2EEEE97A}"/>
          </ac:picMkLst>
        </pc:picChg>
        <pc:picChg chg="add mod ord">
          <ac:chgData name="Steel Bones Emma" userId="88d5a5c3-eef8-471a-b0bf-09d42def22b1" providerId="ADAL" clId="{3983CBD2-FC55-4F00-9C90-727FB8FEDB8D}" dt="2025-12-03T14:14:34.360" v="363" actId="1076"/>
          <ac:picMkLst>
            <pc:docMk/>
            <pc:sldMk cId="1602262673" sldId="258"/>
            <ac:picMk id="50" creationId="{AC55BB87-6D57-2CB5-4181-2F0D84D39FC8}"/>
          </ac:picMkLst>
        </pc:picChg>
        <pc:picChg chg="add mod">
          <ac:chgData name="Steel Bones Emma" userId="88d5a5c3-eef8-471a-b0bf-09d42def22b1" providerId="ADAL" clId="{3983CBD2-FC55-4F00-9C90-727FB8FEDB8D}" dt="2025-12-03T14:15:31.601" v="371" actId="1076"/>
          <ac:picMkLst>
            <pc:docMk/>
            <pc:sldMk cId="1602262673" sldId="258"/>
            <ac:picMk id="52" creationId="{F558DAA2-6F6F-E21C-9FDD-E8BFE95525F9}"/>
          </ac:picMkLst>
        </pc:picChg>
        <pc:picChg chg="add mod">
          <ac:chgData name="Steel Bones Emma" userId="88d5a5c3-eef8-471a-b0bf-09d42def22b1" providerId="ADAL" clId="{3983CBD2-FC55-4F00-9C90-727FB8FEDB8D}" dt="2025-12-03T14:25:41.598" v="447" actId="14100"/>
          <ac:picMkLst>
            <pc:docMk/>
            <pc:sldMk cId="1602262673" sldId="258"/>
            <ac:picMk id="54" creationId="{4CE93781-86F2-B678-DA00-209E8E73F55A}"/>
          </ac:picMkLst>
        </pc:picChg>
        <pc:picChg chg="add mod">
          <ac:chgData name="Steel Bones Emma" userId="88d5a5c3-eef8-471a-b0bf-09d42def22b1" providerId="ADAL" clId="{3983CBD2-FC55-4F00-9C90-727FB8FEDB8D}" dt="2025-12-03T14:22:47.469" v="427" actId="1076"/>
          <ac:picMkLst>
            <pc:docMk/>
            <pc:sldMk cId="1602262673" sldId="258"/>
            <ac:picMk id="56" creationId="{651EE4D3-D473-CA4D-6E20-B3DABB00A186}"/>
          </ac:picMkLst>
        </pc:picChg>
        <pc:picChg chg="add mod modCrop">
          <ac:chgData name="Steel Bones Emma" userId="88d5a5c3-eef8-471a-b0bf-09d42def22b1" providerId="ADAL" clId="{3983CBD2-FC55-4F00-9C90-727FB8FEDB8D}" dt="2025-12-03T14:23:00.597" v="430" actId="732"/>
          <ac:picMkLst>
            <pc:docMk/>
            <pc:sldMk cId="1602262673" sldId="258"/>
            <ac:picMk id="58" creationId="{874FB1F5-675D-EA60-C665-8F014F703FC0}"/>
          </ac:picMkLst>
        </pc:picChg>
        <pc:picChg chg="add mod ord">
          <ac:chgData name="Steel Bones Emma" userId="88d5a5c3-eef8-471a-b0bf-09d42def22b1" providerId="ADAL" clId="{3983CBD2-FC55-4F00-9C90-727FB8FEDB8D}" dt="2025-12-03T14:22:09.638" v="417" actId="1076"/>
          <ac:picMkLst>
            <pc:docMk/>
            <pc:sldMk cId="1602262673" sldId="258"/>
            <ac:picMk id="60" creationId="{1BC2E2A3-F122-96E2-42E6-43620859D977}"/>
          </ac:picMkLst>
        </pc:picChg>
        <pc:picChg chg="add mod">
          <ac:chgData name="Steel Bones Emma" userId="88d5a5c3-eef8-471a-b0bf-09d42def22b1" providerId="ADAL" clId="{3983CBD2-FC55-4F00-9C90-727FB8FEDB8D}" dt="2025-12-03T14:22:14.268" v="418" actId="14100"/>
          <ac:picMkLst>
            <pc:docMk/>
            <pc:sldMk cId="1602262673" sldId="258"/>
            <ac:picMk id="62" creationId="{42712437-77F4-F569-84DC-CD3E62CEFBD5}"/>
          </ac:picMkLst>
        </pc:picChg>
        <pc:picChg chg="add mod ord">
          <ac:chgData name="Steel Bones Emma" userId="88d5a5c3-eef8-471a-b0bf-09d42def22b1" providerId="ADAL" clId="{3983CBD2-FC55-4F00-9C90-727FB8FEDB8D}" dt="2025-12-03T14:22:38.625" v="425" actId="167"/>
          <ac:picMkLst>
            <pc:docMk/>
            <pc:sldMk cId="1602262673" sldId="258"/>
            <ac:picMk id="64" creationId="{C2C86E24-F9B8-E604-CCC7-4B23C7D4CCA3}"/>
          </ac:picMkLst>
        </pc:picChg>
        <pc:picChg chg="add mod">
          <ac:chgData name="Steel Bones Emma" userId="88d5a5c3-eef8-471a-b0bf-09d42def22b1" providerId="ADAL" clId="{3983CBD2-FC55-4F00-9C90-727FB8FEDB8D}" dt="2025-12-03T14:21:28.387" v="404" actId="1076"/>
          <ac:picMkLst>
            <pc:docMk/>
            <pc:sldMk cId="1602262673" sldId="258"/>
            <ac:picMk id="66" creationId="{10819EEB-85A9-7468-6077-5AE551A63736}"/>
          </ac:picMkLst>
        </pc:picChg>
        <pc:picChg chg="add mod ord">
          <ac:chgData name="Steel Bones Emma" userId="88d5a5c3-eef8-471a-b0bf-09d42def22b1" providerId="ADAL" clId="{3983CBD2-FC55-4F00-9C90-727FB8FEDB8D}" dt="2025-12-03T14:22:27.833" v="423" actId="167"/>
          <ac:picMkLst>
            <pc:docMk/>
            <pc:sldMk cId="1602262673" sldId="258"/>
            <ac:picMk id="68" creationId="{05D51FCA-5968-0016-7F35-902109EF4FEB}"/>
          </ac:picMkLst>
        </pc:picChg>
        <pc:picChg chg="add mod ord">
          <ac:chgData name="Steel Bones Emma" userId="88d5a5c3-eef8-471a-b0bf-09d42def22b1" providerId="ADAL" clId="{3983CBD2-FC55-4F00-9C90-727FB8FEDB8D}" dt="2025-12-03T14:25:35.488" v="446" actId="1076"/>
          <ac:picMkLst>
            <pc:docMk/>
            <pc:sldMk cId="1602262673" sldId="258"/>
            <ac:picMk id="70" creationId="{62D4946B-1A72-B56C-67C2-C8533F4E8E8A}"/>
          </ac:picMkLst>
        </pc:picChg>
        <pc:picChg chg="add mod">
          <ac:chgData name="Steel Bones Emma" userId="88d5a5c3-eef8-471a-b0bf-09d42def22b1" providerId="ADAL" clId="{3983CBD2-FC55-4F00-9C90-727FB8FEDB8D}" dt="2025-12-03T14:21:39.867" v="408" actId="1076"/>
          <ac:picMkLst>
            <pc:docMk/>
            <pc:sldMk cId="1602262673" sldId="258"/>
            <ac:picMk id="72" creationId="{461E0EFA-E05D-119A-23C3-D060ED0CCE82}"/>
          </ac:picMkLst>
        </pc:picChg>
        <pc:picChg chg="add mod">
          <ac:chgData name="Steel Bones Emma" userId="88d5a5c3-eef8-471a-b0bf-09d42def22b1" providerId="ADAL" clId="{3983CBD2-FC55-4F00-9C90-727FB8FEDB8D}" dt="2025-12-03T14:23:50.403" v="436" actId="1076"/>
          <ac:picMkLst>
            <pc:docMk/>
            <pc:sldMk cId="1602262673" sldId="258"/>
            <ac:picMk id="74" creationId="{456A213C-361E-8617-EF30-640B7252A3F7}"/>
          </ac:picMkLst>
        </pc:picChg>
        <pc:picChg chg="add mod modCrop">
          <ac:chgData name="Steel Bones Emma" userId="88d5a5c3-eef8-471a-b0bf-09d42def22b1" providerId="ADAL" clId="{3983CBD2-FC55-4F00-9C90-727FB8FEDB8D}" dt="2025-12-03T14:25:28.651" v="445" actId="14100"/>
          <ac:picMkLst>
            <pc:docMk/>
            <pc:sldMk cId="1602262673" sldId="258"/>
            <ac:picMk id="76" creationId="{0B76E76F-839E-3558-EB36-5164B5D03E04}"/>
          </ac:picMkLst>
        </pc:picChg>
      </pc:sldChg>
      <pc:sldChg chg="addSp delSp modSp mod">
        <pc:chgData name="Steel Bones Emma" userId="88d5a5c3-eef8-471a-b0bf-09d42def22b1" providerId="ADAL" clId="{3983CBD2-FC55-4F00-9C90-727FB8FEDB8D}" dt="2025-12-03T14:07:02.866" v="330" actId="14100"/>
        <pc:sldMkLst>
          <pc:docMk/>
          <pc:sldMk cId="2164185706" sldId="259"/>
        </pc:sldMkLst>
        <pc:spChg chg="add mod">
          <ac:chgData name="Steel Bones Emma" userId="88d5a5c3-eef8-471a-b0bf-09d42def22b1" providerId="ADAL" clId="{3983CBD2-FC55-4F00-9C90-727FB8FEDB8D}" dt="2025-12-03T14:06:41.798" v="321" actId="478"/>
          <ac:spMkLst>
            <pc:docMk/>
            <pc:sldMk cId="2164185706" sldId="259"/>
            <ac:spMk id="6" creationId="{5FB9B1A6-3A2B-7C8C-532D-18487107D011}"/>
          </ac:spMkLst>
        </pc:spChg>
        <pc:picChg chg="del">
          <ac:chgData name="Steel Bones Emma" userId="88d5a5c3-eef8-471a-b0bf-09d42def22b1" providerId="ADAL" clId="{3983CBD2-FC55-4F00-9C90-727FB8FEDB8D}" dt="2025-12-03T14:06:45.009" v="325" actId="478"/>
          <ac:picMkLst>
            <pc:docMk/>
            <pc:sldMk cId="2164185706" sldId="259"/>
            <ac:picMk id="2" creationId="{A5BACE6E-BCDB-3BD7-EF06-19D5CFFB5A0D}"/>
          </ac:picMkLst>
        </pc:picChg>
        <pc:picChg chg="add mod">
          <ac:chgData name="Steel Bones Emma" userId="88d5a5c3-eef8-471a-b0bf-09d42def22b1" providerId="ADAL" clId="{3983CBD2-FC55-4F00-9C90-727FB8FEDB8D}" dt="2025-12-03T14:07:02.866" v="330" actId="14100"/>
          <ac:picMkLst>
            <pc:docMk/>
            <pc:sldMk cId="2164185706" sldId="259"/>
            <ac:picMk id="3" creationId="{C5ADC516-06A1-EEBE-A3EC-3C7AD4B0FF3C}"/>
          </ac:picMkLst>
        </pc:picChg>
        <pc:picChg chg="del">
          <ac:chgData name="Steel Bones Emma" userId="88d5a5c3-eef8-471a-b0bf-09d42def22b1" providerId="ADAL" clId="{3983CBD2-FC55-4F00-9C90-727FB8FEDB8D}" dt="2025-12-03T14:06:41.798" v="321" actId="478"/>
          <ac:picMkLst>
            <pc:docMk/>
            <pc:sldMk cId="2164185706" sldId="259"/>
            <ac:picMk id="4" creationId="{443BCFE9-70B4-49B3-9A48-51BD377DD6FB}"/>
          </ac:picMkLst>
        </pc:picChg>
        <pc:picChg chg="del">
          <ac:chgData name="Steel Bones Emma" userId="88d5a5c3-eef8-471a-b0bf-09d42def22b1" providerId="ADAL" clId="{3983CBD2-FC55-4F00-9C90-727FB8FEDB8D}" dt="2025-12-03T14:06:33.429" v="311" actId="478"/>
          <ac:picMkLst>
            <pc:docMk/>
            <pc:sldMk cId="2164185706" sldId="259"/>
            <ac:picMk id="12" creationId="{A5E91730-A458-0D18-D8AD-A9F25586F68F}"/>
          </ac:picMkLst>
        </pc:picChg>
        <pc:picChg chg="del">
          <ac:chgData name="Steel Bones Emma" userId="88d5a5c3-eef8-471a-b0bf-09d42def22b1" providerId="ADAL" clId="{3983CBD2-FC55-4F00-9C90-727FB8FEDB8D}" dt="2025-12-03T14:06:39.530" v="319" actId="478"/>
          <ac:picMkLst>
            <pc:docMk/>
            <pc:sldMk cId="2164185706" sldId="259"/>
            <ac:picMk id="13" creationId="{5085BC22-F47A-D43B-155A-20D66D6727F7}"/>
          </ac:picMkLst>
        </pc:picChg>
        <pc:picChg chg="del">
          <ac:chgData name="Steel Bones Emma" userId="88d5a5c3-eef8-471a-b0bf-09d42def22b1" providerId="ADAL" clId="{3983CBD2-FC55-4F00-9C90-727FB8FEDB8D}" dt="2025-12-03T14:06:40.311" v="320" actId="478"/>
          <ac:picMkLst>
            <pc:docMk/>
            <pc:sldMk cId="2164185706" sldId="259"/>
            <ac:picMk id="14" creationId="{E6B15AB8-11D7-3332-E589-FD8E8F236C98}"/>
          </ac:picMkLst>
        </pc:picChg>
        <pc:picChg chg="del">
          <ac:chgData name="Steel Bones Emma" userId="88d5a5c3-eef8-471a-b0bf-09d42def22b1" providerId="ADAL" clId="{3983CBD2-FC55-4F00-9C90-727FB8FEDB8D}" dt="2025-12-03T14:06:36.109" v="314" actId="478"/>
          <ac:picMkLst>
            <pc:docMk/>
            <pc:sldMk cId="2164185706" sldId="259"/>
            <ac:picMk id="15" creationId="{7475E8AB-B08A-02FA-5087-3C297AB5C1BD}"/>
          </ac:picMkLst>
        </pc:picChg>
        <pc:picChg chg="del">
          <ac:chgData name="Steel Bones Emma" userId="88d5a5c3-eef8-471a-b0bf-09d42def22b1" providerId="ADAL" clId="{3983CBD2-FC55-4F00-9C90-727FB8FEDB8D}" dt="2025-12-03T14:06:36.812" v="315" actId="478"/>
          <ac:picMkLst>
            <pc:docMk/>
            <pc:sldMk cId="2164185706" sldId="259"/>
            <ac:picMk id="16" creationId="{A046517B-D136-1931-4989-EE98B8DD34C9}"/>
          </ac:picMkLst>
        </pc:picChg>
        <pc:picChg chg="del">
          <ac:chgData name="Steel Bones Emma" userId="88d5a5c3-eef8-471a-b0bf-09d42def22b1" providerId="ADAL" clId="{3983CBD2-FC55-4F00-9C90-727FB8FEDB8D}" dt="2025-12-03T14:06:38.114" v="317" actId="478"/>
          <ac:picMkLst>
            <pc:docMk/>
            <pc:sldMk cId="2164185706" sldId="259"/>
            <ac:picMk id="17" creationId="{4D59F601-5FB8-5BF7-AABE-4E52771FEECC}"/>
          </ac:picMkLst>
        </pc:picChg>
        <pc:picChg chg="del">
          <ac:chgData name="Steel Bones Emma" userId="88d5a5c3-eef8-471a-b0bf-09d42def22b1" providerId="ADAL" clId="{3983CBD2-FC55-4F00-9C90-727FB8FEDB8D}" dt="2025-12-03T14:06:38.924" v="318" actId="478"/>
          <ac:picMkLst>
            <pc:docMk/>
            <pc:sldMk cId="2164185706" sldId="259"/>
            <ac:picMk id="18" creationId="{5FC70DAF-D28F-078B-2FBA-B9AB73B1869F}"/>
          </ac:picMkLst>
        </pc:picChg>
        <pc:picChg chg="del">
          <ac:chgData name="Steel Bones Emma" userId="88d5a5c3-eef8-471a-b0bf-09d42def22b1" providerId="ADAL" clId="{3983CBD2-FC55-4F00-9C90-727FB8FEDB8D}" dt="2025-12-03T14:06:37.446" v="316" actId="478"/>
          <ac:picMkLst>
            <pc:docMk/>
            <pc:sldMk cId="2164185706" sldId="259"/>
            <ac:picMk id="19" creationId="{CCEB419E-35CC-32F8-E803-8562359889A8}"/>
          </ac:picMkLst>
        </pc:picChg>
        <pc:picChg chg="del">
          <ac:chgData name="Steel Bones Emma" userId="88d5a5c3-eef8-471a-b0bf-09d42def22b1" providerId="ADAL" clId="{3983CBD2-FC55-4F00-9C90-727FB8FEDB8D}" dt="2025-12-03T14:06:42.759" v="322" actId="478"/>
          <ac:picMkLst>
            <pc:docMk/>
            <pc:sldMk cId="2164185706" sldId="259"/>
            <ac:picMk id="20" creationId="{77BD25A3-69E0-51A5-2F82-2874DBBF61FD}"/>
          </ac:picMkLst>
        </pc:picChg>
        <pc:picChg chg="del">
          <ac:chgData name="Steel Bones Emma" userId="88d5a5c3-eef8-471a-b0bf-09d42def22b1" providerId="ADAL" clId="{3983CBD2-FC55-4F00-9C90-727FB8FEDB8D}" dt="2025-12-03T14:06:45.954" v="326" actId="478"/>
          <ac:picMkLst>
            <pc:docMk/>
            <pc:sldMk cId="2164185706" sldId="259"/>
            <ac:picMk id="21" creationId="{1042A650-1CCF-1936-1779-8EC035EE43DD}"/>
          </ac:picMkLst>
        </pc:picChg>
        <pc:picChg chg="del">
          <ac:chgData name="Steel Bones Emma" userId="88d5a5c3-eef8-471a-b0bf-09d42def22b1" providerId="ADAL" clId="{3983CBD2-FC55-4F00-9C90-727FB8FEDB8D}" dt="2025-12-03T14:06:48.405" v="327" actId="478"/>
          <ac:picMkLst>
            <pc:docMk/>
            <pc:sldMk cId="2164185706" sldId="259"/>
            <ac:picMk id="29" creationId="{1CCD0C5D-0AD2-FF3E-5DD4-A4BE96378BA4}"/>
          </ac:picMkLst>
        </pc:picChg>
        <pc:picChg chg="del">
          <ac:chgData name="Steel Bones Emma" userId="88d5a5c3-eef8-471a-b0bf-09d42def22b1" providerId="ADAL" clId="{3983CBD2-FC55-4F00-9C90-727FB8FEDB8D}" dt="2025-12-03T14:06:35.358" v="313" actId="478"/>
          <ac:picMkLst>
            <pc:docMk/>
            <pc:sldMk cId="2164185706" sldId="259"/>
            <ac:picMk id="30" creationId="{E0307EE0-9BE7-461C-588E-CB1963194C51}"/>
          </ac:picMkLst>
        </pc:picChg>
        <pc:picChg chg="del">
          <ac:chgData name="Steel Bones Emma" userId="88d5a5c3-eef8-471a-b0bf-09d42def22b1" providerId="ADAL" clId="{3983CBD2-FC55-4F00-9C90-727FB8FEDB8D}" dt="2025-12-03T14:06:43.585" v="323" actId="478"/>
          <ac:picMkLst>
            <pc:docMk/>
            <pc:sldMk cId="2164185706" sldId="259"/>
            <ac:picMk id="31" creationId="{5C6A0630-70F9-41D7-4FF2-5C32A6D22B32}"/>
          </ac:picMkLst>
        </pc:picChg>
        <pc:picChg chg="del">
          <ac:chgData name="Steel Bones Emma" userId="88d5a5c3-eef8-471a-b0bf-09d42def22b1" providerId="ADAL" clId="{3983CBD2-FC55-4F00-9C90-727FB8FEDB8D}" dt="2025-12-03T14:06:34.514" v="312" actId="478"/>
          <ac:picMkLst>
            <pc:docMk/>
            <pc:sldMk cId="2164185706" sldId="259"/>
            <ac:picMk id="32" creationId="{02CEB646-8395-A638-74D0-9612924C2AA6}"/>
          </ac:picMkLst>
        </pc:picChg>
        <pc:picChg chg="del">
          <ac:chgData name="Steel Bones Emma" userId="88d5a5c3-eef8-471a-b0bf-09d42def22b1" providerId="ADAL" clId="{3983CBD2-FC55-4F00-9C90-727FB8FEDB8D}" dt="2025-12-03T14:06:50.805" v="328" actId="478"/>
          <ac:picMkLst>
            <pc:docMk/>
            <pc:sldMk cId="2164185706" sldId="259"/>
            <ac:picMk id="33" creationId="{9F9FE100-228B-6612-934C-4116884BA2C3}"/>
          </ac:picMkLst>
        </pc:picChg>
        <pc:picChg chg="del">
          <ac:chgData name="Steel Bones Emma" userId="88d5a5c3-eef8-471a-b0bf-09d42def22b1" providerId="ADAL" clId="{3983CBD2-FC55-4F00-9C90-727FB8FEDB8D}" dt="2025-12-03T14:06:44.305" v="324" actId="478"/>
          <ac:picMkLst>
            <pc:docMk/>
            <pc:sldMk cId="2164185706" sldId="259"/>
            <ac:picMk id="34" creationId="{2FB6756A-D86D-4801-13E5-6F7A4A43BAC9}"/>
          </ac:picMkLst>
        </pc:picChg>
      </pc:sldChg>
      <pc:sldChg chg="add setBg">
        <pc:chgData name="Steel Bones Emma" userId="88d5a5c3-eef8-471a-b0bf-09d42def22b1" providerId="ADAL" clId="{3983CBD2-FC55-4F00-9C90-727FB8FEDB8D}" dt="2025-12-03T14:03:58.696" v="307"/>
        <pc:sldMkLst>
          <pc:docMk/>
          <pc:sldMk cId="505345589" sldId="260"/>
        </pc:sldMkLst>
      </pc:sldChg>
      <pc:sldChg chg="addSp delSp modSp mod">
        <pc:chgData name="Steel Bones Emma" userId="88d5a5c3-eef8-471a-b0bf-09d42def22b1" providerId="ADAL" clId="{3983CBD2-FC55-4F00-9C90-727FB8FEDB8D}" dt="2025-12-03T13:29:52.338" v="193" actId="1076"/>
        <pc:sldMkLst>
          <pc:docMk/>
          <pc:sldMk cId="3428576096" sldId="262"/>
        </pc:sldMkLst>
        <pc:picChg chg="add mod">
          <ac:chgData name="Steel Bones Emma" userId="88d5a5c3-eef8-471a-b0bf-09d42def22b1" providerId="ADAL" clId="{3983CBD2-FC55-4F00-9C90-727FB8FEDB8D}" dt="2025-12-03T13:23:40.440" v="124" actId="1076"/>
          <ac:picMkLst>
            <pc:docMk/>
            <pc:sldMk cId="3428576096" sldId="262"/>
            <ac:picMk id="2" creationId="{EEC0E36D-CFFA-DE01-5434-54F17C1F4934}"/>
          </ac:picMkLst>
        </pc:picChg>
        <pc:picChg chg="del">
          <ac:chgData name="Steel Bones Emma" userId="88d5a5c3-eef8-471a-b0bf-09d42def22b1" providerId="ADAL" clId="{3983CBD2-FC55-4F00-9C90-727FB8FEDB8D}" dt="2025-12-03T13:23:32.892" v="122" actId="478"/>
          <ac:picMkLst>
            <pc:docMk/>
            <pc:sldMk cId="3428576096" sldId="262"/>
            <ac:picMk id="3" creationId="{6FCAFD5D-712C-168E-7BF0-E22221D35A24}"/>
          </ac:picMkLst>
        </pc:picChg>
        <pc:picChg chg="add mod">
          <ac:chgData name="Steel Bones Emma" userId="88d5a5c3-eef8-471a-b0bf-09d42def22b1" providerId="ADAL" clId="{3983CBD2-FC55-4F00-9C90-727FB8FEDB8D}" dt="2025-12-03T13:29:52.338" v="193" actId="1076"/>
          <ac:picMkLst>
            <pc:docMk/>
            <pc:sldMk cId="3428576096" sldId="262"/>
            <ac:picMk id="5" creationId="{DB38CF5B-4074-240A-F2B8-ABC47AF7FAC0}"/>
          </ac:picMkLst>
        </pc:picChg>
      </pc:sldChg>
      <pc:sldChg chg="delSp modSp mod">
        <pc:chgData name="Steel Bones Emma" userId="88d5a5c3-eef8-471a-b0bf-09d42def22b1" providerId="ADAL" clId="{3983CBD2-FC55-4F00-9C90-727FB8FEDB8D}" dt="2025-12-03T13:10:35.704" v="114" actId="478"/>
        <pc:sldMkLst>
          <pc:docMk/>
          <pc:sldMk cId="3881112691" sldId="263"/>
        </pc:sldMkLst>
        <pc:spChg chg="mod">
          <ac:chgData name="Steel Bones Emma" userId="88d5a5c3-eef8-471a-b0bf-09d42def22b1" providerId="ADAL" clId="{3983CBD2-FC55-4F00-9C90-727FB8FEDB8D}" dt="2025-12-03T13:10:33.808" v="113" actId="27636"/>
          <ac:spMkLst>
            <pc:docMk/>
            <pc:sldMk cId="3881112691" sldId="263"/>
            <ac:spMk id="3" creationId="{11807E4A-6B24-4640-8560-FDE65F25370B}"/>
          </ac:spMkLst>
        </pc:spChg>
        <pc:picChg chg="del">
          <ac:chgData name="Steel Bones Emma" userId="88d5a5c3-eef8-471a-b0bf-09d42def22b1" providerId="ADAL" clId="{3983CBD2-FC55-4F00-9C90-727FB8FEDB8D}" dt="2025-12-03T13:10:35.704" v="114" actId="478"/>
          <ac:picMkLst>
            <pc:docMk/>
            <pc:sldMk cId="3881112691" sldId="263"/>
            <ac:picMk id="6" creationId="{16BBB23B-0F85-4B3D-97EB-2DB11EC71D9A}"/>
          </ac:picMkLst>
        </pc:picChg>
      </pc:sldChg>
      <pc:sldChg chg="addSp modSp mod">
        <pc:chgData name="Steel Bones Emma" userId="88d5a5c3-eef8-471a-b0bf-09d42def22b1" providerId="ADAL" clId="{3983CBD2-FC55-4F00-9C90-727FB8FEDB8D}" dt="2025-12-03T13:30:09.500" v="199" actId="1076"/>
        <pc:sldMkLst>
          <pc:docMk/>
          <pc:sldMk cId="4235021006" sldId="264"/>
        </pc:sldMkLst>
        <pc:picChg chg="add mod">
          <ac:chgData name="Steel Bones Emma" userId="88d5a5c3-eef8-471a-b0bf-09d42def22b1" providerId="ADAL" clId="{3983CBD2-FC55-4F00-9C90-727FB8FEDB8D}" dt="2025-12-03T13:30:09.500" v="199" actId="1076"/>
          <ac:picMkLst>
            <pc:docMk/>
            <pc:sldMk cId="4235021006" sldId="264"/>
            <ac:picMk id="5" creationId="{7DED582D-3A4A-C55B-14C5-726F59D251CF}"/>
          </ac:picMkLst>
        </pc:picChg>
      </pc:sldChg>
      <pc:sldChg chg="addSp delSp modSp mod">
        <pc:chgData name="Steel Bones Emma" userId="88d5a5c3-eef8-471a-b0bf-09d42def22b1" providerId="ADAL" clId="{3983CBD2-FC55-4F00-9C90-727FB8FEDB8D}" dt="2025-12-03T13:59:38.378" v="306" actId="1076"/>
        <pc:sldMkLst>
          <pc:docMk/>
          <pc:sldMk cId="2889328365" sldId="273"/>
        </pc:sldMkLst>
        <pc:picChg chg="add mod">
          <ac:chgData name="Steel Bones Emma" userId="88d5a5c3-eef8-471a-b0bf-09d42def22b1" providerId="ADAL" clId="{3983CBD2-FC55-4F00-9C90-727FB8FEDB8D}" dt="2025-12-03T13:29:58.490" v="195" actId="1076"/>
          <ac:picMkLst>
            <pc:docMk/>
            <pc:sldMk cId="2889328365" sldId="273"/>
            <ac:picMk id="2" creationId="{4595E5D7-0887-D02A-CB42-16E28582F6B8}"/>
          </ac:picMkLst>
        </pc:picChg>
        <pc:picChg chg="add mod">
          <ac:chgData name="Steel Bones Emma" userId="88d5a5c3-eef8-471a-b0bf-09d42def22b1" providerId="ADAL" clId="{3983CBD2-FC55-4F00-9C90-727FB8FEDB8D}" dt="2025-12-03T13:59:38.378" v="306" actId="1076"/>
          <ac:picMkLst>
            <pc:docMk/>
            <pc:sldMk cId="2889328365" sldId="273"/>
            <ac:picMk id="3" creationId="{1C2D98AC-29ED-CA27-4930-A695F85C7B32}"/>
          </ac:picMkLst>
        </pc:picChg>
        <pc:picChg chg="del">
          <ac:chgData name="Steel Bones Emma" userId="88d5a5c3-eef8-471a-b0bf-09d42def22b1" providerId="ADAL" clId="{3983CBD2-FC55-4F00-9C90-727FB8FEDB8D}" dt="2025-12-03T13:59:28.350" v="303" actId="478"/>
          <ac:picMkLst>
            <pc:docMk/>
            <pc:sldMk cId="2889328365" sldId="273"/>
            <ac:picMk id="1026" creationId="{2C4187C9-E44F-9A8C-A952-D1AC5575FFB2}"/>
          </ac:picMkLst>
        </pc:picChg>
      </pc:sldChg>
      <pc:sldChg chg="addSp delSp modSp mod">
        <pc:chgData name="Steel Bones Emma" userId="88d5a5c3-eef8-471a-b0bf-09d42def22b1" providerId="ADAL" clId="{3983CBD2-FC55-4F00-9C90-727FB8FEDB8D}" dt="2025-12-03T13:29:45.581" v="191" actId="1076"/>
        <pc:sldMkLst>
          <pc:docMk/>
          <pc:sldMk cId="2045477910" sldId="280"/>
        </pc:sldMkLst>
        <pc:graphicFrameChg chg="add mod">
          <ac:chgData name="Steel Bones Emma" userId="88d5a5c3-eef8-471a-b0bf-09d42def22b1" providerId="ADAL" clId="{3983CBD2-FC55-4F00-9C90-727FB8FEDB8D}" dt="2025-12-03T13:23:49.705" v="127"/>
          <ac:graphicFrameMkLst>
            <pc:docMk/>
            <pc:sldMk cId="2045477910" sldId="280"/>
            <ac:graphicFrameMk id="3" creationId="{FB0A8FA0-EA05-4A06-BBA4-14AA4EDAE47D}"/>
          </ac:graphicFrameMkLst>
        </pc:graphicFrameChg>
        <pc:picChg chg="del">
          <ac:chgData name="Steel Bones Emma" userId="88d5a5c3-eef8-471a-b0bf-09d42def22b1" providerId="ADAL" clId="{3983CBD2-FC55-4F00-9C90-727FB8FEDB8D}" dt="2025-12-03T13:23:15.853" v="118" actId="478"/>
          <ac:picMkLst>
            <pc:docMk/>
            <pc:sldMk cId="2045477910" sldId="280"/>
            <ac:picMk id="2" creationId="{CB02459D-A06A-3ADA-7558-634BA2D5FF92}"/>
          </ac:picMkLst>
        </pc:picChg>
        <pc:picChg chg="add mod">
          <ac:chgData name="Steel Bones Emma" userId="88d5a5c3-eef8-471a-b0bf-09d42def22b1" providerId="ADAL" clId="{3983CBD2-FC55-4F00-9C90-727FB8FEDB8D}" dt="2025-12-03T13:29:45.581" v="191" actId="1076"/>
          <ac:picMkLst>
            <pc:docMk/>
            <pc:sldMk cId="2045477910" sldId="280"/>
            <ac:picMk id="5" creationId="{87764E41-E5FF-CF4C-2BC3-AEEABC308E87}"/>
          </ac:picMkLst>
        </pc:picChg>
      </pc:sldChg>
      <pc:sldChg chg="del">
        <pc:chgData name="Steel Bones Emma" userId="88d5a5c3-eef8-471a-b0bf-09d42def22b1" providerId="ADAL" clId="{3983CBD2-FC55-4F00-9C90-727FB8FEDB8D}" dt="2025-12-03T13:10:42.510" v="115" actId="47"/>
        <pc:sldMkLst>
          <pc:docMk/>
          <pc:sldMk cId="510432571" sldId="283"/>
        </pc:sldMkLst>
      </pc:sldChg>
      <pc:sldChg chg="delSp del mod">
        <pc:chgData name="Steel Bones Emma" userId="88d5a5c3-eef8-471a-b0bf-09d42def22b1" providerId="ADAL" clId="{3983CBD2-FC55-4F00-9C90-727FB8FEDB8D}" dt="2025-12-03T13:09:32.728" v="92" actId="2696"/>
        <pc:sldMkLst>
          <pc:docMk/>
          <pc:sldMk cId="0" sldId="292"/>
        </pc:sldMkLst>
        <pc:picChg chg="del">
          <ac:chgData name="Steel Bones Emma" userId="88d5a5c3-eef8-471a-b0bf-09d42def22b1" providerId="ADAL" clId="{3983CBD2-FC55-4F00-9C90-727FB8FEDB8D}" dt="2025-12-03T13:09:28.766" v="91" actId="478"/>
          <ac:picMkLst>
            <pc:docMk/>
            <pc:sldMk cId="0" sldId="292"/>
            <ac:picMk id="3" creationId="{3BC54525-07FD-5264-199D-5182A7FACB38}"/>
          </ac:picMkLst>
        </pc:picChg>
      </pc:sldChg>
      <pc:sldChg chg="del">
        <pc:chgData name="Steel Bones Emma" userId="88d5a5c3-eef8-471a-b0bf-09d42def22b1" providerId="ADAL" clId="{3983CBD2-FC55-4F00-9C90-727FB8FEDB8D}" dt="2025-12-03T13:09:53.169" v="98" actId="47"/>
        <pc:sldMkLst>
          <pc:docMk/>
          <pc:sldMk cId="0" sldId="293"/>
        </pc:sldMkLst>
      </pc:sldChg>
      <pc:sldChg chg="del">
        <pc:chgData name="Steel Bones Emma" userId="88d5a5c3-eef8-471a-b0bf-09d42def22b1" providerId="ADAL" clId="{3983CBD2-FC55-4F00-9C90-727FB8FEDB8D}" dt="2025-12-03T13:09:53.927" v="99" actId="47"/>
        <pc:sldMkLst>
          <pc:docMk/>
          <pc:sldMk cId="0" sldId="295"/>
        </pc:sldMkLst>
      </pc:sldChg>
      <pc:sldChg chg="del">
        <pc:chgData name="Steel Bones Emma" userId="88d5a5c3-eef8-471a-b0bf-09d42def22b1" providerId="ADAL" clId="{3983CBD2-FC55-4F00-9C90-727FB8FEDB8D}" dt="2025-12-03T13:09:49.775" v="94" actId="47"/>
        <pc:sldMkLst>
          <pc:docMk/>
          <pc:sldMk cId="0" sldId="296"/>
        </pc:sldMkLst>
      </pc:sldChg>
      <pc:sldChg chg="del">
        <pc:chgData name="Steel Bones Emma" userId="88d5a5c3-eef8-471a-b0bf-09d42def22b1" providerId="ADAL" clId="{3983CBD2-FC55-4F00-9C90-727FB8FEDB8D}" dt="2025-12-03T13:09:52.334" v="97" actId="47"/>
        <pc:sldMkLst>
          <pc:docMk/>
          <pc:sldMk cId="0" sldId="302"/>
        </pc:sldMkLst>
      </pc:sldChg>
      <pc:sldChg chg="del">
        <pc:chgData name="Steel Bones Emma" userId="88d5a5c3-eef8-471a-b0bf-09d42def22b1" providerId="ADAL" clId="{3983CBD2-FC55-4F00-9C90-727FB8FEDB8D}" dt="2025-12-03T14:04:01.222" v="308" actId="47"/>
        <pc:sldMkLst>
          <pc:docMk/>
          <pc:sldMk cId="0" sldId="308"/>
        </pc:sldMkLst>
      </pc:sldChg>
      <pc:sldChg chg="addSp modSp mod">
        <pc:chgData name="Steel Bones Emma" userId="88d5a5c3-eef8-471a-b0bf-09d42def22b1" providerId="ADAL" clId="{3983CBD2-FC55-4F00-9C90-727FB8FEDB8D}" dt="2025-12-03T13:30:04.557" v="197" actId="1076"/>
        <pc:sldMkLst>
          <pc:docMk/>
          <pc:sldMk cId="1143441290" sldId="309"/>
        </pc:sldMkLst>
        <pc:picChg chg="add mod">
          <ac:chgData name="Steel Bones Emma" userId="88d5a5c3-eef8-471a-b0bf-09d42def22b1" providerId="ADAL" clId="{3983CBD2-FC55-4F00-9C90-727FB8FEDB8D}" dt="2025-12-03T13:30:04.557" v="197" actId="1076"/>
          <ac:picMkLst>
            <pc:docMk/>
            <pc:sldMk cId="1143441290" sldId="309"/>
            <ac:picMk id="3" creationId="{BD068AE5-FCEB-0740-1284-C7A1E70010B8}"/>
          </ac:picMkLst>
        </pc:picChg>
      </pc:sldChg>
      <pc:sldChg chg="del">
        <pc:chgData name="Steel Bones Emma" userId="88d5a5c3-eef8-471a-b0bf-09d42def22b1" providerId="ADAL" clId="{3983CBD2-FC55-4F00-9C90-727FB8FEDB8D}" dt="2025-12-03T13:09:51.488" v="96" actId="47"/>
        <pc:sldMkLst>
          <pc:docMk/>
          <pc:sldMk cId="226615267" sldId="310"/>
        </pc:sldMkLst>
      </pc:sldChg>
      <pc:sldChg chg="del">
        <pc:chgData name="Steel Bones Emma" userId="88d5a5c3-eef8-471a-b0bf-09d42def22b1" providerId="ADAL" clId="{3983CBD2-FC55-4F00-9C90-727FB8FEDB8D}" dt="2025-12-03T13:09:50.773" v="95" actId="47"/>
        <pc:sldMkLst>
          <pc:docMk/>
          <pc:sldMk cId="280818677" sldId="311"/>
        </pc:sldMkLst>
      </pc:sldChg>
      <pc:sldChg chg="addSp delSp modSp mod">
        <pc:chgData name="Steel Bones Emma" userId="88d5a5c3-eef8-471a-b0bf-09d42def22b1" providerId="ADAL" clId="{3983CBD2-FC55-4F00-9C90-727FB8FEDB8D}" dt="2025-12-03T13:42:04.258" v="236" actId="255"/>
        <pc:sldMkLst>
          <pc:docMk/>
          <pc:sldMk cId="1538206992" sldId="312"/>
        </pc:sldMkLst>
        <pc:spChg chg="mod">
          <ac:chgData name="Steel Bones Emma" userId="88d5a5c3-eef8-471a-b0bf-09d42def22b1" providerId="ADAL" clId="{3983CBD2-FC55-4F00-9C90-727FB8FEDB8D}" dt="2025-12-03T13:10:05.537" v="100" actId="6549"/>
          <ac:spMkLst>
            <pc:docMk/>
            <pc:sldMk cId="1538206992" sldId="312"/>
            <ac:spMk id="3" creationId="{BCF3D7EE-6EF8-730A-8583-D9526666788D}"/>
          </ac:spMkLst>
        </pc:spChg>
        <pc:spChg chg="add mod">
          <ac:chgData name="Steel Bones Emma" userId="88d5a5c3-eef8-471a-b0bf-09d42def22b1" providerId="ADAL" clId="{3983CBD2-FC55-4F00-9C90-727FB8FEDB8D}" dt="2025-12-03T13:42:04.258" v="236" actId="255"/>
          <ac:spMkLst>
            <pc:docMk/>
            <pc:sldMk cId="1538206992" sldId="312"/>
            <ac:spMk id="10" creationId="{A275BA32-C1F0-EEB7-0CF9-4BC97F7D9AC9}"/>
          </ac:spMkLst>
        </pc:spChg>
        <pc:spChg chg="del mod">
          <ac:chgData name="Steel Bones Emma" userId="88d5a5c3-eef8-471a-b0bf-09d42def22b1" providerId="ADAL" clId="{3983CBD2-FC55-4F00-9C90-727FB8FEDB8D}" dt="2025-12-03T13:10:11.608" v="109"/>
          <ac:spMkLst>
            <pc:docMk/>
            <pc:sldMk cId="1538206992" sldId="312"/>
            <ac:spMk id="14" creationId="{1B737D03-632A-1D26-4F0B-7262CCE53D1B}"/>
          </ac:spMkLst>
        </pc:spChg>
        <pc:picChg chg="del">
          <ac:chgData name="Steel Bones Emma" userId="88d5a5c3-eef8-471a-b0bf-09d42def22b1" providerId="ADAL" clId="{3983CBD2-FC55-4F00-9C90-727FB8FEDB8D}" dt="2025-12-03T13:10:06.937" v="102" actId="478"/>
          <ac:picMkLst>
            <pc:docMk/>
            <pc:sldMk cId="1538206992" sldId="312"/>
            <ac:picMk id="2" creationId="{6851C33B-06AD-3E0B-2003-3AD4E7705183}"/>
          </ac:picMkLst>
        </pc:picChg>
        <pc:picChg chg="add mod">
          <ac:chgData name="Steel Bones Emma" userId="88d5a5c3-eef8-471a-b0bf-09d42def22b1" providerId="ADAL" clId="{3983CBD2-FC55-4F00-9C90-727FB8FEDB8D}" dt="2025-12-03T13:30:18.419" v="201" actId="1076"/>
          <ac:picMkLst>
            <pc:docMk/>
            <pc:sldMk cId="1538206992" sldId="312"/>
            <ac:picMk id="5" creationId="{99558180-20A1-D043-C4F7-030AC81682FD}"/>
          </ac:picMkLst>
        </pc:picChg>
        <pc:picChg chg="del">
          <ac:chgData name="Steel Bones Emma" userId="88d5a5c3-eef8-471a-b0bf-09d42def22b1" providerId="ADAL" clId="{3983CBD2-FC55-4F00-9C90-727FB8FEDB8D}" dt="2025-12-03T13:10:14.164" v="110" actId="478"/>
          <ac:picMkLst>
            <pc:docMk/>
            <pc:sldMk cId="1538206992" sldId="312"/>
            <ac:picMk id="6" creationId="{86D3C621-115C-86CF-A22F-C9377B2BEA9C}"/>
          </ac:picMkLst>
        </pc:picChg>
        <pc:picChg chg="del">
          <ac:chgData name="Steel Bones Emma" userId="88d5a5c3-eef8-471a-b0bf-09d42def22b1" providerId="ADAL" clId="{3983CBD2-FC55-4F00-9C90-727FB8FEDB8D}" dt="2025-12-03T13:10:06.271" v="101" actId="478"/>
          <ac:picMkLst>
            <pc:docMk/>
            <pc:sldMk cId="1538206992" sldId="312"/>
            <ac:picMk id="7" creationId="{88508665-57BA-7C0C-1E37-992CE47DDDD2}"/>
          </ac:picMkLst>
        </pc:picChg>
        <pc:picChg chg="del">
          <ac:chgData name="Steel Bones Emma" userId="88d5a5c3-eef8-471a-b0bf-09d42def22b1" providerId="ADAL" clId="{3983CBD2-FC55-4F00-9C90-727FB8FEDB8D}" dt="2025-12-03T13:10:08.556" v="104" actId="478"/>
          <ac:picMkLst>
            <pc:docMk/>
            <pc:sldMk cId="1538206992" sldId="312"/>
            <ac:picMk id="9" creationId="{95A43AA8-7CCE-6F4C-18D4-9A3FA682D87E}"/>
          </ac:picMkLst>
        </pc:picChg>
        <pc:picChg chg="del">
          <ac:chgData name="Steel Bones Emma" userId="88d5a5c3-eef8-471a-b0bf-09d42def22b1" providerId="ADAL" clId="{3983CBD2-FC55-4F00-9C90-727FB8FEDB8D}" dt="2025-12-03T13:10:07.605" v="103" actId="478"/>
          <ac:picMkLst>
            <pc:docMk/>
            <pc:sldMk cId="1538206992" sldId="312"/>
            <ac:picMk id="11" creationId="{0ABD4F79-DE06-7935-8311-0A457673C3EE}"/>
          </ac:picMkLst>
        </pc:picChg>
        <pc:picChg chg="del">
          <ac:chgData name="Steel Bones Emma" userId="88d5a5c3-eef8-471a-b0bf-09d42def22b1" providerId="ADAL" clId="{3983CBD2-FC55-4F00-9C90-727FB8FEDB8D}" dt="2025-12-03T13:10:11.608" v="107" actId="478"/>
          <ac:picMkLst>
            <pc:docMk/>
            <pc:sldMk cId="1538206992" sldId="312"/>
            <ac:picMk id="13" creationId="{0CF503C5-9ADE-D30F-0DE4-41607A1988D0}"/>
          </ac:picMkLst>
        </pc:picChg>
      </pc:sldChg>
      <pc:sldChg chg="del">
        <pc:chgData name="Steel Bones Emma" userId="88d5a5c3-eef8-471a-b0bf-09d42def22b1" providerId="ADAL" clId="{3983CBD2-FC55-4F00-9C90-727FB8FEDB8D}" dt="2025-12-03T13:09:40.975" v="93" actId="47"/>
        <pc:sldMkLst>
          <pc:docMk/>
          <pc:sldMk cId="3763972626" sldId="313"/>
        </pc:sldMkLst>
      </pc:sldChg>
      <pc:sldChg chg="addSp modSp mod">
        <pc:chgData name="Steel Bones Emma" userId="88d5a5c3-eef8-471a-b0bf-09d42def22b1" providerId="ADAL" clId="{3983CBD2-FC55-4F00-9C90-727FB8FEDB8D}" dt="2025-12-03T13:29:36.209" v="189" actId="1076"/>
        <pc:sldMkLst>
          <pc:docMk/>
          <pc:sldMk cId="1123643903" sldId="314"/>
        </pc:sldMkLst>
        <pc:picChg chg="add mod">
          <ac:chgData name="Steel Bones Emma" userId="88d5a5c3-eef8-471a-b0bf-09d42def22b1" providerId="ADAL" clId="{3983CBD2-FC55-4F00-9C90-727FB8FEDB8D}" dt="2025-12-03T13:29:36.209" v="189" actId="1076"/>
          <ac:picMkLst>
            <pc:docMk/>
            <pc:sldMk cId="1123643903" sldId="314"/>
            <ac:picMk id="2" creationId="{495BD6CC-F6C8-E17D-DDE2-A65CC76B3A9E}"/>
          </ac:picMkLst>
        </pc:picChg>
      </pc:sldChg>
      <pc:sldChg chg="add setBg">
        <pc:chgData name="Steel Bones Emma" userId="88d5a5c3-eef8-471a-b0bf-09d42def22b1" providerId="ADAL" clId="{3983CBD2-FC55-4F00-9C90-727FB8FEDB8D}" dt="2025-12-03T14:04:25.690" v="309"/>
        <pc:sldMkLst>
          <pc:docMk/>
          <pc:sldMk cId="1964582881" sldId="3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eelbones.sharepoint.com/sites/SteelBones/Shared%20Documents/HR/Board/Board%20Meetings/AGMS/AGM%20pie%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Total Income: £232,790</a:t>
            </a:r>
          </a:p>
        </c:rich>
      </c:tx>
      <c:layout>
        <c:manualLayout>
          <c:xMode val="edge"/>
          <c:yMode val="edge"/>
          <c:x val="0.25127869320339635"/>
          <c:y val="2.288329519450800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explosion val="1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651-498A-9B52-E08E4C64EB5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651-498A-9B52-E08E4C64EB5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651-498A-9B52-E08E4C64EB54}"/>
              </c:ext>
            </c:extLst>
          </c:dPt>
          <c:dLbls>
            <c:dLbl>
              <c:idx val="1"/>
              <c:layout>
                <c:manualLayout>
                  <c:x val="-4.5999581095917529E-2"/>
                  <c:y val="9.292698639942734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651-498A-9B52-E08E4C64EB5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Donations</c:v>
                </c:pt>
                <c:pt idx="1">
                  <c:v>Fundraising</c:v>
                </c:pt>
                <c:pt idx="2">
                  <c:v>Grants</c:v>
                </c:pt>
              </c:strCache>
            </c:strRef>
          </c:cat>
          <c:val>
            <c:numRef>
              <c:f>Sheet1!$B$2:$B$4</c:f>
              <c:numCache>
                <c:formatCode>General</c:formatCode>
                <c:ptCount val="3"/>
                <c:pt idx="0">
                  <c:v>33694</c:v>
                </c:pt>
                <c:pt idx="1">
                  <c:v>26418</c:v>
                </c:pt>
                <c:pt idx="2">
                  <c:v>172678</c:v>
                </c:pt>
              </c:numCache>
            </c:numRef>
          </c:val>
          <c:extLst>
            <c:ext xmlns:c16="http://schemas.microsoft.com/office/drawing/2014/chart" uri="{C3380CC4-5D6E-409C-BE32-E72D297353CC}">
              <c16:uniqueId val="{00000006-0651-498A-9B52-E08E4C64EB5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1163662778278656"/>
          <c:y val="0.47220752192126697"/>
          <c:w val="0.17782818323431132"/>
          <c:h val="0.2478653381158312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F92422D3-914C-482B-B465-40AEC3C080B8}" type="datetimeFigureOut">
              <a:rPr lang="en-GB" smtClean="0"/>
              <a:t>03/12/2025</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9915DE95-CF77-49A8-8200-C89E11C2ED84}" type="slidenum">
              <a:rPr lang="en-GB" smtClean="0"/>
              <a:t>‹#›</a:t>
            </a:fld>
            <a:endParaRPr lang="en-GB"/>
          </a:p>
        </p:txBody>
      </p:sp>
    </p:spTree>
    <p:extLst>
      <p:ext uri="{BB962C8B-B14F-4D97-AF65-F5344CB8AC3E}">
        <p14:creationId xmlns:p14="http://schemas.microsoft.com/office/powerpoint/2010/main" val="2821072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87873-B901-463E-848B-744CDDEFCC64}"/>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3A3B53E-8AB7-6CC2-1032-3BC0157341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1E16E86-E73C-A24A-6C9F-69F5252730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is the structure of Steel Bones, we don’t like hierarchy and this should eb flipped upside down as the amputee families guide us in all our activities.  However, of course, our trustees are entirely responsible for financial control and safeguarding. The team is ever growing and we are always looking for more volunteers to help us cope with demand and new Committee Members.</a:t>
            </a:r>
          </a:p>
          <a:p>
            <a:pPr eaLnBrk="1" hangingPunct="1">
              <a:spcBef>
                <a:spcPct val="0"/>
              </a:spcBef>
            </a:pPr>
            <a:endParaRPr lang="en-GB" altLang="en-US"/>
          </a:p>
          <a:p>
            <a:pPr eaLnBrk="1" hangingPunct="1">
              <a:spcBef>
                <a:spcPct val="0"/>
              </a:spcBef>
            </a:pPr>
            <a:r>
              <a:rPr lang="en-GB" altLang="en-US"/>
              <a:t>You will see we rely heavily on volunteers, they are the lifeblood of Steel Bones.  Ut started as a voluntary organisation and these volunteers remain at the heart of decision making and all we do.  Supported by 1.5 employees currently.  We keep costs down as much as possible with team working from home to ensure the organisation runs safely and professionally as scrupulously as possible.  </a:t>
            </a:r>
          </a:p>
        </p:txBody>
      </p:sp>
      <p:sp>
        <p:nvSpPr>
          <p:cNvPr id="9220" name="Slide Number Placeholder 3">
            <a:extLst>
              <a:ext uri="{FF2B5EF4-FFF2-40B4-BE49-F238E27FC236}">
                <a16:creationId xmlns:a16="http://schemas.microsoft.com/office/drawing/2014/main" id="{DA9C77A2-4CEF-8908-B7B9-C2205F0EC4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3589" indent="-301381">
              <a:defRPr>
                <a:solidFill>
                  <a:schemeClr val="tx1"/>
                </a:solidFill>
                <a:latin typeface="Calibri" panose="020F0502020204030204" pitchFamily="34" charset="0"/>
              </a:defRPr>
            </a:lvl2pPr>
            <a:lvl3pPr marL="1205522" indent="-241104">
              <a:defRPr>
                <a:solidFill>
                  <a:schemeClr val="tx1"/>
                </a:solidFill>
                <a:latin typeface="Calibri" panose="020F0502020204030204" pitchFamily="34" charset="0"/>
              </a:defRPr>
            </a:lvl3pPr>
            <a:lvl4pPr marL="1687731" indent="-241104">
              <a:defRPr>
                <a:solidFill>
                  <a:schemeClr val="tx1"/>
                </a:solidFill>
                <a:latin typeface="Calibri" panose="020F0502020204030204" pitchFamily="34" charset="0"/>
              </a:defRPr>
            </a:lvl4pPr>
            <a:lvl5pPr marL="2169940" indent="-241104">
              <a:defRPr>
                <a:solidFill>
                  <a:schemeClr val="tx1"/>
                </a:solidFill>
                <a:latin typeface="Calibri" panose="020F0502020204030204" pitchFamily="34" charset="0"/>
              </a:defRPr>
            </a:lvl5pPr>
            <a:lvl6pPr marL="2652149" indent="-241104" eaLnBrk="0" fontAlgn="base" hangingPunct="0">
              <a:spcBef>
                <a:spcPct val="0"/>
              </a:spcBef>
              <a:spcAft>
                <a:spcPct val="0"/>
              </a:spcAft>
              <a:defRPr>
                <a:solidFill>
                  <a:schemeClr val="tx1"/>
                </a:solidFill>
                <a:latin typeface="Calibri" panose="020F0502020204030204" pitchFamily="34" charset="0"/>
              </a:defRPr>
            </a:lvl6pPr>
            <a:lvl7pPr marL="3134357" indent="-241104" eaLnBrk="0" fontAlgn="base" hangingPunct="0">
              <a:spcBef>
                <a:spcPct val="0"/>
              </a:spcBef>
              <a:spcAft>
                <a:spcPct val="0"/>
              </a:spcAft>
              <a:defRPr>
                <a:solidFill>
                  <a:schemeClr val="tx1"/>
                </a:solidFill>
                <a:latin typeface="Calibri" panose="020F0502020204030204" pitchFamily="34" charset="0"/>
              </a:defRPr>
            </a:lvl7pPr>
            <a:lvl8pPr marL="3616566" indent="-241104" eaLnBrk="0" fontAlgn="base" hangingPunct="0">
              <a:spcBef>
                <a:spcPct val="0"/>
              </a:spcBef>
              <a:spcAft>
                <a:spcPct val="0"/>
              </a:spcAft>
              <a:defRPr>
                <a:solidFill>
                  <a:schemeClr val="tx1"/>
                </a:solidFill>
                <a:latin typeface="Calibri" panose="020F0502020204030204" pitchFamily="34" charset="0"/>
              </a:defRPr>
            </a:lvl8pPr>
            <a:lvl9pPr marL="4098775" indent="-241104" eaLnBrk="0" fontAlgn="base" hangingPunct="0">
              <a:spcBef>
                <a:spcPct val="0"/>
              </a:spcBef>
              <a:spcAft>
                <a:spcPct val="0"/>
              </a:spcAft>
              <a:defRPr>
                <a:solidFill>
                  <a:schemeClr val="tx1"/>
                </a:solidFill>
                <a:latin typeface="Calibri" panose="020F0502020204030204" pitchFamily="34" charset="0"/>
              </a:defRPr>
            </a:lvl9pPr>
          </a:lstStyle>
          <a:p>
            <a:fld id="{63DC8EBB-A62A-4B94-AC6B-6274C72234D1}" type="slidenum">
              <a:rPr lang="en-GB" altLang="en-US" smtClean="0"/>
              <a:pPr/>
              <a:t>3</a:t>
            </a:fld>
            <a:endParaRPr lang="en-GB" altLang="en-US"/>
          </a:p>
        </p:txBody>
      </p:sp>
    </p:spTree>
    <p:extLst>
      <p:ext uri="{BB962C8B-B14F-4D97-AF65-F5344CB8AC3E}">
        <p14:creationId xmlns:p14="http://schemas.microsoft.com/office/powerpoint/2010/main" val="346879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5DE95-CF77-49A8-8200-C89E11C2ED84}" type="slidenum">
              <a:rPr lang="en-GB" smtClean="0"/>
              <a:t>4</a:t>
            </a:fld>
            <a:endParaRPr lang="en-GB"/>
          </a:p>
        </p:txBody>
      </p:sp>
    </p:spTree>
    <p:extLst>
      <p:ext uri="{BB962C8B-B14F-4D97-AF65-F5344CB8AC3E}">
        <p14:creationId xmlns:p14="http://schemas.microsoft.com/office/powerpoint/2010/main" val="1939853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5DE95-CF77-49A8-8200-C89E11C2ED84}" type="slidenum">
              <a:rPr lang="en-GB" smtClean="0"/>
              <a:t>5</a:t>
            </a:fld>
            <a:endParaRPr lang="en-GB"/>
          </a:p>
        </p:txBody>
      </p:sp>
    </p:spTree>
    <p:extLst>
      <p:ext uri="{BB962C8B-B14F-4D97-AF65-F5344CB8AC3E}">
        <p14:creationId xmlns:p14="http://schemas.microsoft.com/office/powerpoint/2010/main" val="371650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C3393B-4B76-4787-8152-7F4EABDF8BE8}" type="slidenum">
              <a:rPr lang="en-GB" smtClean="0"/>
              <a:t>6</a:t>
            </a:fld>
            <a:endParaRPr lang="en-GB"/>
          </a:p>
        </p:txBody>
      </p:sp>
    </p:spTree>
    <p:extLst>
      <p:ext uri="{BB962C8B-B14F-4D97-AF65-F5344CB8AC3E}">
        <p14:creationId xmlns:p14="http://schemas.microsoft.com/office/powerpoint/2010/main" val="126453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BED0-6654-420A-9F40-D1C637EB35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1DCB69-7C90-4863-88F0-721E5BD62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5C627E-879E-4902-B76E-9D8664E93940}"/>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5" name="Footer Placeholder 4">
            <a:extLst>
              <a:ext uri="{FF2B5EF4-FFF2-40B4-BE49-F238E27FC236}">
                <a16:creationId xmlns:a16="http://schemas.microsoft.com/office/drawing/2014/main" id="{623C2F66-310A-4D85-876A-332338F50B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AD9D2-6C0E-4283-A58A-9336B4445BE5}"/>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353997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9271-B772-4EBA-9916-3663F77567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71070C-D1E2-47EF-B2F0-30AF7E25CA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73B71-A146-4BFE-899D-F4407A121AC8}"/>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5" name="Footer Placeholder 4">
            <a:extLst>
              <a:ext uri="{FF2B5EF4-FFF2-40B4-BE49-F238E27FC236}">
                <a16:creationId xmlns:a16="http://schemas.microsoft.com/office/drawing/2014/main" id="{A528B96A-C6EB-41CF-9EE1-387890BB76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4EFF8-E53D-4AC3-8664-6B2D723816AF}"/>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331613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F5494A-82DA-4281-A797-5C7828989A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57F550-6DC9-4A43-B3E3-0879CC1D82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804377-9722-454C-8EB0-0A29A5464E7F}"/>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5" name="Footer Placeholder 4">
            <a:extLst>
              <a:ext uri="{FF2B5EF4-FFF2-40B4-BE49-F238E27FC236}">
                <a16:creationId xmlns:a16="http://schemas.microsoft.com/office/drawing/2014/main" id="{82416DAC-3CDD-4DFA-8A71-05316DC43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10EEF3-4F19-4A65-8E25-FA3EDF771DB0}"/>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129633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C776-010D-4BF0-B7D6-2B2B1EE7CB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D29607-2200-4C43-844C-8CCC7C9EB8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55030-F80E-498C-B2B3-B96189925F10}"/>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5" name="Footer Placeholder 4">
            <a:extLst>
              <a:ext uri="{FF2B5EF4-FFF2-40B4-BE49-F238E27FC236}">
                <a16:creationId xmlns:a16="http://schemas.microsoft.com/office/drawing/2014/main" id="{D54A3A33-4790-4125-9737-44399D6C8E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7C681A-4DB5-4960-B91E-8414F23BDF10}"/>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76806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EADD-B93E-4A25-B070-03CFDE947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EA4914-8823-4E7D-BE50-3984015986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B2D8CF-DAB0-4219-A53F-3584CDADBD4B}"/>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5" name="Footer Placeholder 4">
            <a:extLst>
              <a:ext uri="{FF2B5EF4-FFF2-40B4-BE49-F238E27FC236}">
                <a16:creationId xmlns:a16="http://schemas.microsoft.com/office/drawing/2014/main" id="{811A3680-9797-48A3-AAC1-6C1C67ACD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D4DA7-E3D4-4E2D-92D2-7F388637B593}"/>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278514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36CB-5951-49B7-AFC4-F7EFF0CCCA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7B4CCC-CEFF-4837-A4AC-01B93E9A4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807BDF-278A-42CB-B62B-721AF8AD87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DF9301-45AF-4FDE-90F0-23E8290995B1}"/>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6" name="Footer Placeholder 5">
            <a:extLst>
              <a:ext uri="{FF2B5EF4-FFF2-40B4-BE49-F238E27FC236}">
                <a16:creationId xmlns:a16="http://schemas.microsoft.com/office/drawing/2014/main" id="{DCE2560F-A1E2-420F-9AF5-D8B12178A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B0D69F-DD97-44DD-8FCA-15B26B3CCFBA}"/>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48835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D95-09D4-4AF1-A55F-572B884053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EE461C-9FE5-4674-95FA-C42171449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2353F0-6F85-4A9F-9697-220C97500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AC7F11-EEDC-4C2F-A0D9-88A783E71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102A94-1EFF-44B0-AD8E-F0A8CB2D33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0C76E2-94E9-4DE8-AC4B-AAFE31EFC19E}"/>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8" name="Footer Placeholder 7">
            <a:extLst>
              <a:ext uri="{FF2B5EF4-FFF2-40B4-BE49-F238E27FC236}">
                <a16:creationId xmlns:a16="http://schemas.microsoft.com/office/drawing/2014/main" id="{F8AFEDC1-D273-491C-A9D3-F8AD502CE0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0B5B7C-7AA1-49A9-8910-819D6905643D}"/>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302318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71C0-2CCF-431C-A432-2025C41835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8BC0FA-1DC4-4BA0-BF3F-D1F5C08EFCC0}"/>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4" name="Footer Placeholder 3">
            <a:extLst>
              <a:ext uri="{FF2B5EF4-FFF2-40B4-BE49-F238E27FC236}">
                <a16:creationId xmlns:a16="http://schemas.microsoft.com/office/drawing/2014/main" id="{D7536974-E41C-4542-B814-95C3A79FA7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565320-D775-46EB-BDCB-C8D91884BAA1}"/>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236915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3481-2728-4B76-B225-B52406CD6A1E}"/>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3" name="Footer Placeholder 2">
            <a:extLst>
              <a:ext uri="{FF2B5EF4-FFF2-40B4-BE49-F238E27FC236}">
                <a16:creationId xmlns:a16="http://schemas.microsoft.com/office/drawing/2014/main" id="{3A1E470A-ADBE-4693-A021-F8EEE74DE7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20E2F4-A7CA-42D7-909C-02372B064323}"/>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2412057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91C8-44D8-4F4C-A4AD-82D079E028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4496D8-75D9-4716-962A-CF974462B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1653AF-60C9-4C8B-9B81-0C75B5FE9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CE003-91EB-4875-9D1C-8C17DF5DD860}"/>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6" name="Footer Placeholder 5">
            <a:extLst>
              <a:ext uri="{FF2B5EF4-FFF2-40B4-BE49-F238E27FC236}">
                <a16:creationId xmlns:a16="http://schemas.microsoft.com/office/drawing/2014/main" id="{022B901F-AC09-47FC-8690-7897E6AE6B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51F216-CCAE-4DB0-9A82-0FA4E3070D06}"/>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264987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E3FA-0F0D-411F-822E-AEC244C51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142783-DE93-4818-BF6C-7D1519757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0B1FA9-A97D-40C0-A970-D2843626D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A0F4B-B8E4-4949-9F4C-E34743262208}"/>
              </a:ext>
            </a:extLst>
          </p:cNvPr>
          <p:cNvSpPr>
            <a:spLocks noGrp="1"/>
          </p:cNvSpPr>
          <p:nvPr>
            <p:ph type="dt" sz="half" idx="10"/>
          </p:nvPr>
        </p:nvSpPr>
        <p:spPr/>
        <p:txBody>
          <a:bodyPr/>
          <a:lstStyle/>
          <a:p>
            <a:fld id="{F1E6A265-1B34-4B71-B7D1-2FC176B15DCA}" type="datetimeFigureOut">
              <a:rPr lang="en-GB" smtClean="0"/>
              <a:t>03/12/2025</a:t>
            </a:fld>
            <a:endParaRPr lang="en-GB"/>
          </a:p>
        </p:txBody>
      </p:sp>
      <p:sp>
        <p:nvSpPr>
          <p:cNvPr id="6" name="Footer Placeholder 5">
            <a:extLst>
              <a:ext uri="{FF2B5EF4-FFF2-40B4-BE49-F238E27FC236}">
                <a16:creationId xmlns:a16="http://schemas.microsoft.com/office/drawing/2014/main" id="{0D41FD89-774A-4DC6-BA86-BD99BDFB16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F658F0-E3B9-4E61-AFB3-1E3C900F4625}"/>
              </a:ext>
            </a:extLst>
          </p:cNvPr>
          <p:cNvSpPr>
            <a:spLocks noGrp="1"/>
          </p:cNvSpPr>
          <p:nvPr>
            <p:ph type="sldNum" sz="quarter" idx="12"/>
          </p:nvPr>
        </p:nvSpPr>
        <p:spPr/>
        <p:txBody>
          <a:bodyPr/>
          <a:lstStyle/>
          <a:p>
            <a:fld id="{AEBC2A98-C93F-45E3-8C12-8BA4AD7AD0D2}" type="slidenum">
              <a:rPr lang="en-GB" smtClean="0"/>
              <a:t>‹#›</a:t>
            </a:fld>
            <a:endParaRPr lang="en-GB"/>
          </a:p>
        </p:txBody>
      </p:sp>
    </p:spTree>
    <p:extLst>
      <p:ext uri="{BB962C8B-B14F-4D97-AF65-F5344CB8AC3E}">
        <p14:creationId xmlns:p14="http://schemas.microsoft.com/office/powerpoint/2010/main" val="4048076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D76B8B-A1D6-4246-81E0-161C688006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86F718-5039-4C76-BFF5-C3E45049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28105A-965C-4F30-9C2C-EAE28B1816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6A265-1B34-4B71-B7D1-2FC176B15DCA}" type="datetimeFigureOut">
              <a:rPr lang="en-GB" smtClean="0"/>
              <a:t>03/12/2025</a:t>
            </a:fld>
            <a:endParaRPr lang="en-GB"/>
          </a:p>
        </p:txBody>
      </p:sp>
      <p:sp>
        <p:nvSpPr>
          <p:cNvPr id="5" name="Footer Placeholder 4">
            <a:extLst>
              <a:ext uri="{FF2B5EF4-FFF2-40B4-BE49-F238E27FC236}">
                <a16:creationId xmlns:a16="http://schemas.microsoft.com/office/drawing/2014/main" id="{CA378F9F-2D4D-4CA7-BE2B-B188200FD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E8CAE6-3F73-4F4A-A079-E03625C33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C2A98-C93F-45E3-8C12-8BA4AD7AD0D2}" type="slidenum">
              <a:rPr lang="en-GB" smtClean="0"/>
              <a:t>‹#›</a:t>
            </a:fld>
            <a:endParaRPr lang="en-GB"/>
          </a:p>
        </p:txBody>
      </p:sp>
    </p:spTree>
    <p:extLst>
      <p:ext uri="{BB962C8B-B14F-4D97-AF65-F5344CB8AC3E}">
        <p14:creationId xmlns:p14="http://schemas.microsoft.com/office/powerpoint/2010/main" val="410053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eg"/><Relationship Id="rId4" Type="http://schemas.openxmlformats.org/officeDocument/2006/relationships/image" Target="../media/image10.jpg"/><Relationship Id="rId9" Type="http://schemas.openxmlformats.org/officeDocument/2006/relationships/image" Target="../media/image15.jpe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7E938A-7CE4-445B-B1C5-C7BAF80CCF4C}"/>
              </a:ext>
            </a:extLst>
          </p:cNvPr>
          <p:cNvSpPr>
            <a:spLocks noGrp="1"/>
          </p:cNvSpPr>
          <p:nvPr>
            <p:ph type="subTitle" idx="1"/>
          </p:nvPr>
        </p:nvSpPr>
        <p:spPr>
          <a:xfrm>
            <a:off x="1381125" y="4772025"/>
            <a:ext cx="9144000" cy="1655762"/>
          </a:xfrm>
        </p:spPr>
        <p:txBody>
          <a:bodyPr vert="horz" lIns="91440" tIns="45720" rIns="91440" bIns="45720" rtlCol="0" anchor="t">
            <a:normAutofit/>
          </a:bodyPr>
          <a:lstStyle/>
          <a:p>
            <a:r>
              <a:rPr lang="en-GB" b="1" dirty="0">
                <a:latin typeface="Arial Rounded MT Bold"/>
              </a:rPr>
              <a:t>ANNUAL GENERAL MEETING 2025</a:t>
            </a:r>
          </a:p>
          <a:p>
            <a:r>
              <a:rPr lang="en-GB" b="1" dirty="0">
                <a:latin typeface="Arial Rounded MT Bold"/>
              </a:rPr>
              <a:t>3</a:t>
            </a:r>
            <a:r>
              <a:rPr lang="en-GB" b="1" baseline="30000" dirty="0">
                <a:latin typeface="Arial Rounded MT Bold"/>
              </a:rPr>
              <a:t>rd</a:t>
            </a:r>
            <a:r>
              <a:rPr lang="en-GB" b="1" dirty="0">
                <a:latin typeface="Arial Rounded MT Bold"/>
              </a:rPr>
              <a:t> December 2025 7pm @ Steel Bones HQ</a:t>
            </a:r>
            <a:endParaRPr lang="en-GB" b="1" dirty="0">
              <a:latin typeface="Arial Rounded MT Bold" panose="020F0704030504030204" pitchFamily="34" charset="0"/>
            </a:endParaRPr>
          </a:p>
        </p:txBody>
      </p:sp>
      <p:pic>
        <p:nvPicPr>
          <p:cNvPr id="4" name="Picture 3">
            <a:extLst>
              <a:ext uri="{FF2B5EF4-FFF2-40B4-BE49-F238E27FC236}">
                <a16:creationId xmlns:a16="http://schemas.microsoft.com/office/drawing/2014/main" id="{7A8C37A5-6D4C-46CE-B025-A7999856CD63}"/>
              </a:ext>
            </a:extLst>
          </p:cNvPr>
          <p:cNvPicPr>
            <a:picLocks noChangeAspect="1"/>
          </p:cNvPicPr>
          <p:nvPr/>
        </p:nvPicPr>
        <p:blipFill>
          <a:blip r:embed="rId2"/>
          <a:stretch>
            <a:fillRect/>
          </a:stretch>
        </p:blipFill>
        <p:spPr>
          <a:xfrm>
            <a:off x="0" y="5955714"/>
            <a:ext cx="2694666" cy="902286"/>
          </a:xfrm>
          <a:prstGeom prst="rect">
            <a:avLst/>
          </a:prstGeom>
        </p:spPr>
      </p:pic>
      <p:pic>
        <p:nvPicPr>
          <p:cNvPr id="6" name="Picture 5" descr="A group of people with balloons and fireworks&#10;&#10;AI-generated content may be incorrect.">
            <a:extLst>
              <a:ext uri="{FF2B5EF4-FFF2-40B4-BE49-F238E27FC236}">
                <a16:creationId xmlns:a16="http://schemas.microsoft.com/office/drawing/2014/main" id="{A6860B3B-9223-1E61-38E4-145A38220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33" y="733518"/>
            <a:ext cx="4527814" cy="3253747"/>
          </a:xfrm>
          <a:prstGeom prst="rect">
            <a:avLst/>
          </a:prstGeom>
        </p:spPr>
      </p:pic>
      <p:pic>
        <p:nvPicPr>
          <p:cNvPr id="7" name="Picture 6">
            <a:extLst>
              <a:ext uri="{FF2B5EF4-FFF2-40B4-BE49-F238E27FC236}">
                <a16:creationId xmlns:a16="http://schemas.microsoft.com/office/drawing/2014/main" id="{BC332CB2-FED2-625B-8D7D-7C538F87F921}"/>
              </a:ext>
            </a:extLst>
          </p:cNvPr>
          <p:cNvPicPr>
            <a:picLocks noChangeAspect="1"/>
          </p:cNvPicPr>
          <p:nvPr/>
        </p:nvPicPr>
        <p:blipFill>
          <a:blip r:embed="rId4"/>
          <a:stretch>
            <a:fillRect/>
          </a:stretch>
        </p:blipFill>
        <p:spPr>
          <a:xfrm>
            <a:off x="185641" y="1291870"/>
            <a:ext cx="6608637" cy="5566130"/>
          </a:xfrm>
          <a:prstGeom prst="rect">
            <a:avLst/>
          </a:prstGeom>
        </p:spPr>
      </p:pic>
    </p:spTree>
    <p:extLst>
      <p:ext uri="{BB962C8B-B14F-4D97-AF65-F5344CB8AC3E}">
        <p14:creationId xmlns:p14="http://schemas.microsoft.com/office/powerpoint/2010/main" val="2652170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BBB23B-0F85-4B3D-97EB-2DB11EC71D9A}"/>
              </a:ext>
            </a:extLst>
          </p:cNvPr>
          <p:cNvPicPr>
            <a:picLocks noChangeAspect="1"/>
          </p:cNvPicPr>
          <p:nvPr/>
        </p:nvPicPr>
        <p:blipFill>
          <a:blip r:embed="rId2"/>
          <a:stretch>
            <a:fillRect/>
          </a:stretch>
        </p:blipFill>
        <p:spPr>
          <a:xfrm>
            <a:off x="10527648" y="5894749"/>
            <a:ext cx="1664352" cy="963251"/>
          </a:xfrm>
          <a:prstGeom prst="rect">
            <a:avLst/>
          </a:prstGeom>
        </p:spPr>
      </p:pic>
      <p:pic>
        <p:nvPicPr>
          <p:cNvPr id="4" name="Picture 3">
            <a:extLst>
              <a:ext uri="{FF2B5EF4-FFF2-40B4-BE49-F238E27FC236}">
                <a16:creationId xmlns:a16="http://schemas.microsoft.com/office/drawing/2014/main" id="{E9B6CD68-7845-416E-9160-C9F34B57463B}"/>
              </a:ext>
            </a:extLst>
          </p:cNvPr>
          <p:cNvPicPr>
            <a:picLocks noChangeAspect="1"/>
          </p:cNvPicPr>
          <p:nvPr/>
        </p:nvPicPr>
        <p:blipFill>
          <a:blip r:embed="rId3"/>
          <a:stretch>
            <a:fillRect/>
          </a:stretch>
        </p:blipFill>
        <p:spPr>
          <a:xfrm>
            <a:off x="0" y="5955714"/>
            <a:ext cx="2694666" cy="902286"/>
          </a:xfrm>
          <a:prstGeom prst="rect">
            <a:avLst/>
          </a:prstGeom>
        </p:spPr>
      </p:pic>
      <p:pic>
        <p:nvPicPr>
          <p:cNvPr id="2" name="Picture 1">
            <a:extLst>
              <a:ext uri="{FF2B5EF4-FFF2-40B4-BE49-F238E27FC236}">
                <a16:creationId xmlns:a16="http://schemas.microsoft.com/office/drawing/2014/main" id="{203545AE-1A4B-4567-B151-D69A15AEB9F1}"/>
              </a:ext>
            </a:extLst>
          </p:cNvPr>
          <p:cNvPicPr>
            <a:picLocks noChangeAspect="1"/>
          </p:cNvPicPr>
          <p:nvPr/>
        </p:nvPicPr>
        <p:blipFill rotWithShape="1">
          <a:blip r:embed="rId4"/>
          <a:srcRect r="2197" b="8208"/>
          <a:stretch/>
        </p:blipFill>
        <p:spPr>
          <a:xfrm>
            <a:off x="2431597" y="371475"/>
            <a:ext cx="6893378" cy="3654221"/>
          </a:xfrm>
          <a:prstGeom prst="rect">
            <a:avLst/>
          </a:prstGeom>
        </p:spPr>
      </p:pic>
      <p:pic>
        <p:nvPicPr>
          <p:cNvPr id="7" name="Picture 6">
            <a:extLst>
              <a:ext uri="{FF2B5EF4-FFF2-40B4-BE49-F238E27FC236}">
                <a16:creationId xmlns:a16="http://schemas.microsoft.com/office/drawing/2014/main" id="{FC62B694-1984-4C2C-5A9B-EA13E341EB01}"/>
              </a:ext>
            </a:extLst>
          </p:cNvPr>
          <p:cNvPicPr>
            <a:picLocks noChangeAspect="1"/>
          </p:cNvPicPr>
          <p:nvPr/>
        </p:nvPicPr>
        <p:blipFill>
          <a:blip r:embed="rId5"/>
          <a:stretch>
            <a:fillRect/>
          </a:stretch>
        </p:blipFill>
        <p:spPr>
          <a:xfrm>
            <a:off x="3338080" y="2034243"/>
            <a:ext cx="5168611" cy="3860506"/>
          </a:xfrm>
          <a:prstGeom prst="rect">
            <a:avLst/>
          </a:prstGeom>
        </p:spPr>
      </p:pic>
      <p:pic>
        <p:nvPicPr>
          <p:cNvPr id="3" name="Picture 2">
            <a:extLst>
              <a:ext uri="{FF2B5EF4-FFF2-40B4-BE49-F238E27FC236}">
                <a16:creationId xmlns:a16="http://schemas.microsoft.com/office/drawing/2014/main" id="{BD068AE5-FCEB-0740-1284-C7A1E70010B8}"/>
              </a:ext>
            </a:extLst>
          </p:cNvPr>
          <p:cNvPicPr>
            <a:picLocks noChangeAspect="1"/>
          </p:cNvPicPr>
          <p:nvPr/>
        </p:nvPicPr>
        <p:blipFill>
          <a:blip r:embed="rId6"/>
          <a:stretch>
            <a:fillRect/>
          </a:stretch>
        </p:blipFill>
        <p:spPr>
          <a:xfrm>
            <a:off x="9924091" y="5141827"/>
            <a:ext cx="2267909" cy="1627773"/>
          </a:xfrm>
          <a:prstGeom prst="rect">
            <a:avLst/>
          </a:prstGeom>
        </p:spPr>
      </p:pic>
    </p:spTree>
    <p:extLst>
      <p:ext uri="{BB962C8B-B14F-4D97-AF65-F5344CB8AC3E}">
        <p14:creationId xmlns:p14="http://schemas.microsoft.com/office/powerpoint/2010/main" val="1143441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BBB23B-0F85-4B3D-97EB-2DB11EC71D9A}"/>
              </a:ext>
            </a:extLst>
          </p:cNvPr>
          <p:cNvPicPr>
            <a:picLocks noChangeAspect="1"/>
          </p:cNvPicPr>
          <p:nvPr/>
        </p:nvPicPr>
        <p:blipFill>
          <a:blip r:embed="rId2"/>
          <a:stretch>
            <a:fillRect/>
          </a:stretch>
        </p:blipFill>
        <p:spPr>
          <a:xfrm>
            <a:off x="10527648" y="5894749"/>
            <a:ext cx="1664352" cy="963251"/>
          </a:xfrm>
          <a:prstGeom prst="rect">
            <a:avLst/>
          </a:prstGeom>
        </p:spPr>
      </p:pic>
      <p:pic>
        <p:nvPicPr>
          <p:cNvPr id="4" name="Picture 3">
            <a:extLst>
              <a:ext uri="{FF2B5EF4-FFF2-40B4-BE49-F238E27FC236}">
                <a16:creationId xmlns:a16="http://schemas.microsoft.com/office/drawing/2014/main" id="{518526BF-53D3-40F7-8B2A-859E99670971}"/>
              </a:ext>
            </a:extLst>
          </p:cNvPr>
          <p:cNvPicPr>
            <a:picLocks noChangeAspect="1"/>
          </p:cNvPicPr>
          <p:nvPr/>
        </p:nvPicPr>
        <p:blipFill>
          <a:blip r:embed="rId3"/>
          <a:stretch>
            <a:fillRect/>
          </a:stretch>
        </p:blipFill>
        <p:spPr>
          <a:xfrm>
            <a:off x="0" y="5955714"/>
            <a:ext cx="2694666" cy="902286"/>
          </a:xfrm>
          <a:prstGeom prst="rect">
            <a:avLst/>
          </a:prstGeom>
        </p:spPr>
      </p:pic>
      <p:pic>
        <p:nvPicPr>
          <p:cNvPr id="2" name="Picture 1">
            <a:extLst>
              <a:ext uri="{FF2B5EF4-FFF2-40B4-BE49-F238E27FC236}">
                <a16:creationId xmlns:a16="http://schemas.microsoft.com/office/drawing/2014/main" id="{36CD1723-F0C5-D0C2-8C3A-F1783109E5DA}"/>
              </a:ext>
            </a:extLst>
          </p:cNvPr>
          <p:cNvPicPr>
            <a:picLocks noChangeAspect="1"/>
          </p:cNvPicPr>
          <p:nvPr/>
        </p:nvPicPr>
        <p:blipFill>
          <a:blip r:embed="rId4"/>
          <a:stretch>
            <a:fillRect/>
          </a:stretch>
        </p:blipFill>
        <p:spPr>
          <a:xfrm>
            <a:off x="365298" y="1440872"/>
            <a:ext cx="4941454" cy="2470727"/>
          </a:xfrm>
          <a:prstGeom prst="rect">
            <a:avLst/>
          </a:prstGeom>
        </p:spPr>
      </p:pic>
      <p:pic>
        <p:nvPicPr>
          <p:cNvPr id="3" name="Picture 2">
            <a:extLst>
              <a:ext uri="{FF2B5EF4-FFF2-40B4-BE49-F238E27FC236}">
                <a16:creationId xmlns:a16="http://schemas.microsoft.com/office/drawing/2014/main" id="{C602D1A1-3066-D49D-5BF9-ED0A0BE88EF1}"/>
              </a:ext>
            </a:extLst>
          </p:cNvPr>
          <p:cNvPicPr>
            <a:picLocks noChangeAspect="1"/>
          </p:cNvPicPr>
          <p:nvPr/>
        </p:nvPicPr>
        <p:blipFill>
          <a:blip r:embed="rId5"/>
          <a:stretch>
            <a:fillRect/>
          </a:stretch>
        </p:blipFill>
        <p:spPr>
          <a:xfrm>
            <a:off x="6096000" y="921616"/>
            <a:ext cx="5362575" cy="3943350"/>
          </a:xfrm>
          <a:prstGeom prst="rect">
            <a:avLst/>
          </a:prstGeom>
        </p:spPr>
      </p:pic>
      <p:pic>
        <p:nvPicPr>
          <p:cNvPr id="5" name="Picture 4">
            <a:extLst>
              <a:ext uri="{FF2B5EF4-FFF2-40B4-BE49-F238E27FC236}">
                <a16:creationId xmlns:a16="http://schemas.microsoft.com/office/drawing/2014/main" id="{7DED582D-3A4A-C55B-14C5-726F59D251CF}"/>
              </a:ext>
            </a:extLst>
          </p:cNvPr>
          <p:cNvPicPr>
            <a:picLocks noChangeAspect="1"/>
          </p:cNvPicPr>
          <p:nvPr/>
        </p:nvPicPr>
        <p:blipFill>
          <a:blip r:embed="rId6"/>
          <a:stretch>
            <a:fillRect/>
          </a:stretch>
        </p:blipFill>
        <p:spPr>
          <a:xfrm>
            <a:off x="9924091" y="5230227"/>
            <a:ext cx="2267909" cy="1627773"/>
          </a:xfrm>
          <a:prstGeom prst="rect">
            <a:avLst/>
          </a:prstGeom>
        </p:spPr>
      </p:pic>
    </p:spTree>
    <p:extLst>
      <p:ext uri="{BB962C8B-B14F-4D97-AF65-F5344CB8AC3E}">
        <p14:creationId xmlns:p14="http://schemas.microsoft.com/office/powerpoint/2010/main" val="423502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C98D-086C-F461-4662-B272DB279D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F3D7EE-6EF8-730A-8583-D9526666788D}"/>
              </a:ext>
            </a:extLst>
          </p:cNvPr>
          <p:cNvSpPr>
            <a:spLocks noGrp="1"/>
          </p:cNvSpPr>
          <p:nvPr>
            <p:ph idx="1"/>
          </p:nvPr>
        </p:nvSpPr>
        <p:spPr>
          <a:xfrm>
            <a:off x="838200" y="202132"/>
            <a:ext cx="10515600" cy="5974832"/>
          </a:xfrm>
        </p:spPr>
        <p:txBody>
          <a:bodyPr>
            <a:normAutofit/>
          </a:bodyPr>
          <a:lstStyle/>
          <a:p>
            <a:pPr marL="457200" lvl="1" indent="0" algn="ctr">
              <a:buNone/>
            </a:pPr>
            <a:r>
              <a:rPr lang="en-GB" sz="4800" dirty="0">
                <a:latin typeface="Arial Rounded MT Bold" panose="020F0704030504030204" pitchFamily="34" charset="0"/>
              </a:rPr>
              <a:t>ANY OTHER BUSINESS</a:t>
            </a:r>
          </a:p>
        </p:txBody>
      </p:sp>
      <p:pic>
        <p:nvPicPr>
          <p:cNvPr id="4" name="Picture 3">
            <a:extLst>
              <a:ext uri="{FF2B5EF4-FFF2-40B4-BE49-F238E27FC236}">
                <a16:creationId xmlns:a16="http://schemas.microsoft.com/office/drawing/2014/main" id="{EDD583AE-E451-0856-83F7-CEB1BE29CBE6}"/>
              </a:ext>
            </a:extLst>
          </p:cNvPr>
          <p:cNvPicPr>
            <a:picLocks noChangeAspect="1"/>
          </p:cNvPicPr>
          <p:nvPr/>
        </p:nvPicPr>
        <p:blipFill>
          <a:blip r:embed="rId2"/>
          <a:stretch>
            <a:fillRect/>
          </a:stretch>
        </p:blipFill>
        <p:spPr>
          <a:xfrm>
            <a:off x="0" y="5955714"/>
            <a:ext cx="2694666" cy="902286"/>
          </a:xfrm>
          <a:prstGeom prst="rect">
            <a:avLst/>
          </a:prstGeom>
        </p:spPr>
      </p:pic>
      <p:pic>
        <p:nvPicPr>
          <p:cNvPr id="5" name="Picture 4">
            <a:extLst>
              <a:ext uri="{FF2B5EF4-FFF2-40B4-BE49-F238E27FC236}">
                <a16:creationId xmlns:a16="http://schemas.microsoft.com/office/drawing/2014/main" id="{99558180-20A1-D043-C4F7-030AC81682FD}"/>
              </a:ext>
            </a:extLst>
          </p:cNvPr>
          <p:cNvPicPr>
            <a:picLocks noChangeAspect="1"/>
          </p:cNvPicPr>
          <p:nvPr/>
        </p:nvPicPr>
        <p:blipFill>
          <a:blip r:embed="rId3"/>
          <a:stretch>
            <a:fillRect/>
          </a:stretch>
        </p:blipFill>
        <p:spPr>
          <a:xfrm>
            <a:off x="9924091" y="5230227"/>
            <a:ext cx="2267909" cy="1627773"/>
          </a:xfrm>
          <a:prstGeom prst="rect">
            <a:avLst/>
          </a:prstGeom>
        </p:spPr>
      </p:pic>
      <p:sp>
        <p:nvSpPr>
          <p:cNvPr id="10" name="TextBox 9">
            <a:extLst>
              <a:ext uri="{FF2B5EF4-FFF2-40B4-BE49-F238E27FC236}">
                <a16:creationId xmlns:a16="http://schemas.microsoft.com/office/drawing/2014/main" id="{A275BA32-C1F0-EEB7-0CF9-4BC97F7D9AC9}"/>
              </a:ext>
            </a:extLst>
          </p:cNvPr>
          <p:cNvSpPr txBox="1"/>
          <p:nvPr/>
        </p:nvSpPr>
        <p:spPr>
          <a:xfrm>
            <a:off x="679605" y="1161288"/>
            <a:ext cx="10378440" cy="3693319"/>
          </a:xfrm>
          <a:prstGeom prst="rect">
            <a:avLst/>
          </a:prstGeom>
          <a:noFill/>
        </p:spPr>
        <p:txBody>
          <a:bodyPr wrap="square">
            <a:spAutoFit/>
          </a:bodyPr>
          <a:lstStyle/>
          <a:p>
            <a:pPr marL="285750" indent="-285750">
              <a:buFont typeface="Arial" panose="020B0604020202020204" pitchFamily="34" charset="0"/>
              <a:buChar char="•"/>
            </a:pPr>
            <a:r>
              <a:rPr lang="en-GB" dirty="0"/>
              <a:t>Thursday 4th December – 7pm – BINGO! In person, Newmarket Catholic Church – raising funds for Steel Bones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Sunday 7th December – 2-5pm – Christmas Party at The Beeches, Isleham. Please register here if you haven’t already - Steel Bones Christmas Party 2025 – Fill out form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Thursday 18th December – 7-8pm – Online Quiz for all Volunteers!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Expenses – any expense forms that you have will need to be submitted to finance@steelbone.co.uk by Friday 12th December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Steel Bones Phones – our phone line will be closing at 4pm on Tuesday 23rd December and reopen on Friday 2nd January 2026, at 10am</a:t>
            </a:r>
          </a:p>
        </p:txBody>
      </p:sp>
    </p:spTree>
    <p:extLst>
      <p:ext uri="{BB962C8B-B14F-4D97-AF65-F5344CB8AC3E}">
        <p14:creationId xmlns:p14="http://schemas.microsoft.com/office/powerpoint/2010/main" val="1538206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6F43-9261-3373-D3CA-F34278CF70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80B442F-CA8A-CE87-CB1D-9A9475CA3001}"/>
              </a:ext>
            </a:extLst>
          </p:cNvPr>
          <p:cNvSpPr>
            <a:spLocks noGrp="1"/>
          </p:cNvSpPr>
          <p:nvPr>
            <p:ph type="subTitle" idx="1"/>
          </p:nvPr>
        </p:nvSpPr>
        <p:spPr/>
        <p:txBody>
          <a:bodyPr>
            <a:normAutofit/>
          </a:bodyPr>
          <a:lstStyle/>
          <a:p>
            <a:endParaRPr lang="en-GB" sz="5400" b="1" dirty="0"/>
          </a:p>
        </p:txBody>
      </p:sp>
      <p:pic>
        <p:nvPicPr>
          <p:cNvPr id="4" name="Picture 3" descr="A group of social media logos&#10;&#10;AI-generated content may be incorrect.">
            <a:extLst>
              <a:ext uri="{FF2B5EF4-FFF2-40B4-BE49-F238E27FC236}">
                <a16:creationId xmlns:a16="http://schemas.microsoft.com/office/drawing/2014/main" id="{A5560766-09E5-3AD2-2498-30294B736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Tree>
    <p:extLst>
      <p:ext uri="{BB962C8B-B14F-4D97-AF65-F5344CB8AC3E}">
        <p14:creationId xmlns:p14="http://schemas.microsoft.com/office/powerpoint/2010/main" val="50534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07E4A-6B24-4640-8560-FDE65F25370B}"/>
              </a:ext>
            </a:extLst>
          </p:cNvPr>
          <p:cNvSpPr>
            <a:spLocks noGrp="1"/>
          </p:cNvSpPr>
          <p:nvPr>
            <p:ph idx="1"/>
          </p:nvPr>
        </p:nvSpPr>
        <p:spPr>
          <a:xfrm>
            <a:off x="838200" y="510988"/>
            <a:ext cx="10515600" cy="5665975"/>
          </a:xfrm>
        </p:spPr>
        <p:txBody>
          <a:bodyPr vert="horz" lIns="91440" tIns="45720" rIns="91440" bIns="45720" rtlCol="0" anchor="t">
            <a:normAutofit/>
          </a:bodyPr>
          <a:lstStyle/>
          <a:p>
            <a:pPr marL="457200" lvl="1" indent="0" algn="ctr">
              <a:buNone/>
            </a:pPr>
            <a:endParaRPr lang="en-GB" sz="4800" dirty="0">
              <a:latin typeface="Arial Rounded MT Bold" panose="020F0704030504030204" pitchFamily="34" charset="0"/>
            </a:endParaRPr>
          </a:p>
          <a:p>
            <a:pPr marL="457200" lvl="1" indent="0" algn="ctr">
              <a:buNone/>
            </a:pPr>
            <a:endParaRPr lang="en-GB" sz="4800" dirty="0">
              <a:latin typeface="Arial Rounded MT Bold" panose="020F0704030504030204" pitchFamily="34" charset="0"/>
            </a:endParaRPr>
          </a:p>
          <a:p>
            <a:pPr marL="457200" lvl="1" indent="0" algn="ctr">
              <a:buNone/>
            </a:pPr>
            <a:endParaRPr lang="en-GB" sz="4800" dirty="0">
              <a:latin typeface="Arial Rounded MT Bold" panose="020F0704030504030204" pitchFamily="34" charset="0"/>
            </a:endParaRPr>
          </a:p>
          <a:p>
            <a:pPr marL="457200" lvl="1" indent="0" algn="ctr">
              <a:buNone/>
            </a:pPr>
            <a:endParaRPr lang="en-GB" sz="4800" dirty="0">
              <a:latin typeface="Arial Rounded MT Bold" panose="020F0704030504030204" pitchFamily="34" charset="0"/>
            </a:endParaRPr>
          </a:p>
          <a:p>
            <a:pPr marL="457200" lvl="1" indent="0" algn="ctr">
              <a:buNone/>
            </a:pPr>
            <a:endParaRPr lang="en-GB" sz="4800" dirty="0">
              <a:latin typeface="Arial Rounded MT Bold" panose="020F0704030504030204" pitchFamily="34" charset="0"/>
            </a:endParaRPr>
          </a:p>
          <a:p>
            <a:pPr marL="457200" lvl="1" indent="0" algn="ctr">
              <a:buNone/>
            </a:pPr>
            <a:endParaRPr lang="en-GB" sz="48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472CBA07-8026-4310-B344-51F59A1407AE}"/>
              </a:ext>
            </a:extLst>
          </p:cNvPr>
          <p:cNvPicPr>
            <a:picLocks noChangeAspect="1"/>
          </p:cNvPicPr>
          <p:nvPr/>
        </p:nvPicPr>
        <p:blipFill>
          <a:blip r:embed="rId2"/>
          <a:stretch>
            <a:fillRect/>
          </a:stretch>
        </p:blipFill>
        <p:spPr>
          <a:xfrm>
            <a:off x="0" y="5806858"/>
            <a:ext cx="2694666" cy="902286"/>
          </a:xfrm>
          <a:prstGeom prst="rect">
            <a:avLst/>
          </a:prstGeom>
        </p:spPr>
      </p:pic>
      <p:pic>
        <p:nvPicPr>
          <p:cNvPr id="13314" name="Picture 2" descr="Thank You - 4ME Pilates">
            <a:extLst>
              <a:ext uri="{FF2B5EF4-FFF2-40B4-BE49-F238E27FC236}">
                <a16:creationId xmlns:a16="http://schemas.microsoft.com/office/drawing/2014/main" id="{C80EDE6E-845F-2C38-6201-CF4858CE8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593" y="762000"/>
            <a:ext cx="3452813" cy="345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12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7D8585-AF76-4288-A127-F584261699A9}"/>
              </a:ext>
            </a:extLst>
          </p:cNvPr>
          <p:cNvSpPr txBox="1"/>
          <p:nvPr/>
        </p:nvSpPr>
        <p:spPr>
          <a:xfrm>
            <a:off x="793102" y="1379124"/>
            <a:ext cx="11231136" cy="3754874"/>
          </a:xfrm>
          <a:prstGeom prst="rect">
            <a:avLst/>
          </a:prstGeom>
          <a:noFill/>
        </p:spPr>
        <p:txBody>
          <a:bodyPr wrap="square" lIns="91440" tIns="45720" rIns="91440" bIns="45720" rtlCol="0" anchor="t">
            <a:spAutoFit/>
          </a:bodyPr>
          <a:lstStyle/>
          <a:p>
            <a:pPr marL="457200" indent="-457200">
              <a:buFont typeface="+mj-lt"/>
              <a:buAutoNum type="arabicPeriod"/>
            </a:pPr>
            <a:r>
              <a:rPr lang="en-GB" sz="2000" b="1" dirty="0">
                <a:ea typeface="+mn-lt"/>
                <a:cs typeface="+mn-lt"/>
              </a:rPr>
              <a:t>Welcome by our Chair, Gary Hawksworth</a:t>
            </a:r>
          </a:p>
          <a:p>
            <a:pPr marL="457200" indent="-457200">
              <a:buFont typeface="+mj-lt"/>
              <a:buAutoNum type="arabicPeriod"/>
            </a:pPr>
            <a:r>
              <a:rPr lang="en-GB" sz="2000" b="1" dirty="0">
                <a:ea typeface="+mn-lt"/>
                <a:cs typeface="+mn-lt"/>
              </a:rPr>
              <a:t>Apologies </a:t>
            </a:r>
          </a:p>
          <a:p>
            <a:pPr marL="457200" indent="-457200">
              <a:buFont typeface="+mj-lt"/>
              <a:buAutoNum type="arabicPeriod"/>
            </a:pPr>
            <a:r>
              <a:rPr lang="en-GB" sz="2000" b="1" dirty="0">
                <a:ea typeface="+mn-lt"/>
                <a:cs typeface="+mn-lt"/>
              </a:rPr>
              <a:t>Presentation of Annual Report from our Chair  </a:t>
            </a:r>
          </a:p>
          <a:p>
            <a:pPr marL="457200" indent="-457200">
              <a:buFont typeface="+mj-lt"/>
              <a:buAutoNum type="arabicPeriod"/>
            </a:pPr>
            <a:r>
              <a:rPr lang="en-GB" sz="2000" b="1" dirty="0">
                <a:ea typeface="+mn-lt"/>
                <a:cs typeface="+mn-lt"/>
              </a:rPr>
              <a:t>Adoption of Annual Report </a:t>
            </a:r>
          </a:p>
          <a:p>
            <a:pPr marL="457200" indent="-457200">
              <a:buFont typeface="+mj-lt"/>
              <a:buAutoNum type="arabicPeriod"/>
            </a:pPr>
            <a:r>
              <a:rPr lang="en-GB" sz="2000" b="1" dirty="0">
                <a:ea typeface="+mn-lt"/>
                <a:cs typeface="+mn-lt"/>
              </a:rPr>
              <a:t>Presentation of Accounts from Bank Account from Trustees, Billie Lawler and Adam Tilbrook</a:t>
            </a:r>
          </a:p>
          <a:p>
            <a:pPr marL="457200" indent="-457200">
              <a:buFont typeface="+mj-lt"/>
              <a:buAutoNum type="arabicPeriod"/>
            </a:pPr>
            <a:r>
              <a:rPr lang="en-GB" sz="2000" b="1" dirty="0">
                <a:ea typeface="+mn-lt"/>
                <a:cs typeface="+mn-lt"/>
              </a:rPr>
              <a:t>Adoption of Accounts </a:t>
            </a:r>
          </a:p>
          <a:p>
            <a:pPr marL="457200" indent="-457200">
              <a:buFont typeface="+mj-lt"/>
              <a:buAutoNum type="arabicPeriod"/>
            </a:pPr>
            <a:r>
              <a:rPr lang="en-GB" sz="2000" b="1" dirty="0">
                <a:ea typeface="+mn-lt"/>
                <a:cs typeface="+mn-lt"/>
              </a:rPr>
              <a:t>Trustee, Chair, Treasurer Stand down and appointment </a:t>
            </a:r>
          </a:p>
          <a:p>
            <a:pPr marL="457200" indent="-457200">
              <a:buFont typeface="+mj-lt"/>
              <a:buAutoNum type="arabicPeriod"/>
            </a:pPr>
            <a:r>
              <a:rPr lang="en-GB" sz="2000" b="1" dirty="0">
                <a:ea typeface="+mn-lt"/>
                <a:cs typeface="+mn-lt"/>
              </a:rPr>
              <a:t>Discussion on Website Advertising </a:t>
            </a:r>
          </a:p>
          <a:p>
            <a:pPr marL="457200" indent="-457200">
              <a:buFont typeface="+mj-lt"/>
              <a:buAutoNum type="arabicPeriod"/>
            </a:pPr>
            <a:r>
              <a:rPr lang="en-GB" sz="2000" b="1" dirty="0">
                <a:ea typeface="+mn-lt"/>
                <a:cs typeface="+mn-lt"/>
              </a:rPr>
              <a:t>Any other Competent Business </a:t>
            </a:r>
          </a:p>
          <a:p>
            <a:pPr marL="457200" indent="-457200">
              <a:buFont typeface="+mj-lt"/>
              <a:buAutoNum type="arabicPeriod"/>
            </a:pPr>
            <a:r>
              <a:rPr lang="en-GB" sz="2000" b="1" dirty="0">
                <a:ea typeface="+mn-lt"/>
                <a:cs typeface="+mn-lt"/>
              </a:rPr>
              <a:t>Closing Remarks </a:t>
            </a:r>
          </a:p>
          <a:p>
            <a:pPr marL="342900" indent="-342900">
              <a:buAutoNum type="arabicPeriod"/>
            </a:pPr>
            <a:endParaRPr lang="en-GB" sz="2000" dirty="0">
              <a:latin typeface="Arial Rounded MT Bold" panose="020F0704030504030204" pitchFamily="34" charset="0"/>
            </a:endParaRPr>
          </a:p>
          <a:p>
            <a:pPr marL="342900" indent="-342900">
              <a:buAutoNum type="arabicPeriod"/>
            </a:pPr>
            <a:endParaRPr lang="en-GB" dirty="0"/>
          </a:p>
        </p:txBody>
      </p:sp>
      <p:sp>
        <p:nvSpPr>
          <p:cNvPr id="6" name="TextBox 5">
            <a:extLst>
              <a:ext uri="{FF2B5EF4-FFF2-40B4-BE49-F238E27FC236}">
                <a16:creationId xmlns:a16="http://schemas.microsoft.com/office/drawing/2014/main" id="{4C44D9A8-B8F9-4854-91BA-C5EF881B0F0A}"/>
              </a:ext>
            </a:extLst>
          </p:cNvPr>
          <p:cNvSpPr txBox="1"/>
          <p:nvPr/>
        </p:nvSpPr>
        <p:spPr>
          <a:xfrm>
            <a:off x="1203260" y="400563"/>
            <a:ext cx="8639175" cy="707886"/>
          </a:xfrm>
          <a:prstGeom prst="rect">
            <a:avLst/>
          </a:prstGeom>
          <a:noFill/>
        </p:spPr>
        <p:txBody>
          <a:bodyPr wrap="square" rtlCol="0">
            <a:spAutoFit/>
          </a:bodyPr>
          <a:lstStyle/>
          <a:p>
            <a:pPr algn="ctr"/>
            <a:r>
              <a:rPr lang="en-GB" sz="4000" b="1" dirty="0"/>
              <a:t>AGENDA</a:t>
            </a:r>
          </a:p>
        </p:txBody>
      </p:sp>
      <p:pic>
        <p:nvPicPr>
          <p:cNvPr id="3" name="Picture 2">
            <a:extLst>
              <a:ext uri="{FF2B5EF4-FFF2-40B4-BE49-F238E27FC236}">
                <a16:creationId xmlns:a16="http://schemas.microsoft.com/office/drawing/2014/main" id="{49069529-F803-4F7A-8511-579570A56041}"/>
              </a:ext>
            </a:extLst>
          </p:cNvPr>
          <p:cNvPicPr>
            <a:picLocks noChangeAspect="1"/>
          </p:cNvPicPr>
          <p:nvPr/>
        </p:nvPicPr>
        <p:blipFill>
          <a:blip r:embed="rId2"/>
          <a:stretch>
            <a:fillRect/>
          </a:stretch>
        </p:blipFill>
        <p:spPr>
          <a:xfrm>
            <a:off x="0" y="5955714"/>
            <a:ext cx="2694666" cy="902286"/>
          </a:xfrm>
          <a:prstGeom prst="rect">
            <a:avLst/>
          </a:prstGeom>
        </p:spPr>
      </p:pic>
      <p:pic>
        <p:nvPicPr>
          <p:cNvPr id="8" name="Picture 7">
            <a:extLst>
              <a:ext uri="{FF2B5EF4-FFF2-40B4-BE49-F238E27FC236}">
                <a16:creationId xmlns:a16="http://schemas.microsoft.com/office/drawing/2014/main" id="{CC437136-B4BA-5BDF-9AFD-3875B3179A25}"/>
              </a:ext>
            </a:extLst>
          </p:cNvPr>
          <p:cNvPicPr>
            <a:picLocks noChangeAspect="1"/>
          </p:cNvPicPr>
          <p:nvPr/>
        </p:nvPicPr>
        <p:blipFill>
          <a:blip r:embed="rId3"/>
          <a:stretch>
            <a:fillRect/>
          </a:stretch>
        </p:blipFill>
        <p:spPr>
          <a:xfrm>
            <a:off x="7415557" y="-411697"/>
            <a:ext cx="5243014" cy="5011346"/>
          </a:xfrm>
          <a:prstGeom prst="rect">
            <a:avLst/>
          </a:prstGeom>
        </p:spPr>
      </p:pic>
    </p:spTree>
    <p:extLst>
      <p:ext uri="{BB962C8B-B14F-4D97-AF65-F5344CB8AC3E}">
        <p14:creationId xmlns:p14="http://schemas.microsoft.com/office/powerpoint/2010/main" val="3853445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2857E-7C3C-EEDC-973B-47EAA1E8BA7B}"/>
            </a:ext>
          </a:extLst>
        </p:cNvPr>
        <p:cNvGrpSpPr/>
        <p:nvPr/>
      </p:nvGrpSpPr>
      <p:grpSpPr>
        <a:xfrm>
          <a:off x="0" y="0"/>
          <a:ext cx="0" cy="0"/>
          <a:chOff x="0" y="0"/>
          <a:chExt cx="0" cy="0"/>
        </a:xfrm>
      </p:grpSpPr>
      <p:pic>
        <p:nvPicPr>
          <p:cNvPr id="8195" name="Content Placeholder 3">
            <a:extLst>
              <a:ext uri="{FF2B5EF4-FFF2-40B4-BE49-F238E27FC236}">
                <a16:creationId xmlns:a16="http://schemas.microsoft.com/office/drawing/2014/main" id="{DB457C73-5923-8291-0B36-B0397D2B1D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61613" y="5799138"/>
            <a:ext cx="1830387" cy="1058862"/>
          </a:xfrm>
        </p:spPr>
      </p:pic>
      <p:pic>
        <p:nvPicPr>
          <p:cNvPr id="8196" name="Picture 1">
            <a:extLst>
              <a:ext uri="{FF2B5EF4-FFF2-40B4-BE49-F238E27FC236}">
                <a16:creationId xmlns:a16="http://schemas.microsoft.com/office/drawing/2014/main" id="{D35BAFFB-4180-F42F-50E3-48BE32D74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5907088"/>
            <a:ext cx="168275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C8C0C40-90F8-8395-4F1B-29FFB0E97B1E}"/>
              </a:ext>
            </a:extLst>
          </p:cNvPr>
          <p:cNvPicPr>
            <a:picLocks noChangeAspect="1"/>
          </p:cNvPicPr>
          <p:nvPr/>
        </p:nvPicPr>
        <p:blipFill>
          <a:blip r:embed="rId5"/>
          <a:stretch>
            <a:fillRect/>
          </a:stretch>
        </p:blipFill>
        <p:spPr>
          <a:xfrm>
            <a:off x="3585812" y="218627"/>
            <a:ext cx="5020376" cy="6420746"/>
          </a:xfrm>
          <a:prstGeom prst="rect">
            <a:avLst/>
          </a:prstGeom>
        </p:spPr>
      </p:pic>
      <p:pic>
        <p:nvPicPr>
          <p:cNvPr id="2" name="Picture 1">
            <a:extLst>
              <a:ext uri="{FF2B5EF4-FFF2-40B4-BE49-F238E27FC236}">
                <a16:creationId xmlns:a16="http://schemas.microsoft.com/office/drawing/2014/main" id="{495BD6CC-F6C8-E17D-DDE2-A65CC76B3A9E}"/>
              </a:ext>
            </a:extLst>
          </p:cNvPr>
          <p:cNvPicPr>
            <a:picLocks noChangeAspect="1"/>
          </p:cNvPicPr>
          <p:nvPr/>
        </p:nvPicPr>
        <p:blipFill>
          <a:blip r:embed="rId6"/>
          <a:stretch>
            <a:fillRect/>
          </a:stretch>
        </p:blipFill>
        <p:spPr>
          <a:xfrm>
            <a:off x="9927139" y="5230227"/>
            <a:ext cx="2264861" cy="1627773"/>
          </a:xfrm>
          <a:prstGeom prst="rect">
            <a:avLst/>
          </a:prstGeom>
        </p:spPr>
      </p:pic>
    </p:spTree>
    <p:extLst>
      <p:ext uri="{BB962C8B-B14F-4D97-AF65-F5344CB8AC3E}">
        <p14:creationId xmlns:p14="http://schemas.microsoft.com/office/powerpoint/2010/main" val="112364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person and person sitting in a wheelchair&#10;&#10;AI-generated content may be incorrect.">
            <a:extLst>
              <a:ext uri="{FF2B5EF4-FFF2-40B4-BE49-F238E27FC236}">
                <a16:creationId xmlns:a16="http://schemas.microsoft.com/office/drawing/2014/main" id="{62D4946B-1A72-B56C-67C2-C8533F4E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841" y="2184285"/>
            <a:ext cx="2829321" cy="2121991"/>
          </a:xfrm>
          <a:prstGeom prst="rect">
            <a:avLst/>
          </a:prstGeom>
        </p:spPr>
      </p:pic>
      <p:pic>
        <p:nvPicPr>
          <p:cNvPr id="64" name="Picture 63" descr="A group of people sitting at a table&#10;&#10;AI-generated content may be incorrect.">
            <a:extLst>
              <a:ext uri="{FF2B5EF4-FFF2-40B4-BE49-F238E27FC236}">
                <a16:creationId xmlns:a16="http://schemas.microsoft.com/office/drawing/2014/main" id="{C2C86E24-F9B8-E604-CCC7-4B23C7D4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1663"/>
            <a:ext cx="3449053" cy="2586790"/>
          </a:xfrm>
          <a:prstGeom prst="rect">
            <a:avLst/>
          </a:prstGeom>
        </p:spPr>
      </p:pic>
      <p:pic>
        <p:nvPicPr>
          <p:cNvPr id="68" name="Picture 67" descr="A group of people posing for a picture&#10;&#10;AI-generated content may be incorrect.">
            <a:extLst>
              <a:ext uri="{FF2B5EF4-FFF2-40B4-BE49-F238E27FC236}">
                <a16:creationId xmlns:a16="http://schemas.microsoft.com/office/drawing/2014/main" id="{05D51FCA-5968-0016-7F35-902109EF4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2" y="2092843"/>
            <a:ext cx="2328110" cy="3104147"/>
          </a:xfrm>
          <a:prstGeom prst="rect">
            <a:avLst/>
          </a:prstGeom>
        </p:spPr>
      </p:pic>
      <p:pic>
        <p:nvPicPr>
          <p:cNvPr id="50" name="Content Placeholder 49">
            <a:extLst>
              <a:ext uri="{FF2B5EF4-FFF2-40B4-BE49-F238E27FC236}">
                <a16:creationId xmlns:a16="http://schemas.microsoft.com/office/drawing/2014/main" id="{AC55BB87-6D57-2CB5-4181-2F0D84D39FC8}"/>
              </a:ext>
            </a:extLst>
          </p:cNvPr>
          <p:cNvPicPr>
            <a:picLocks noGrp="1" noChangeAspect="1"/>
          </p:cNvPicPr>
          <p:nvPr>
            <p:ph idx="1"/>
          </p:nvPr>
        </p:nvPicPr>
        <p:blipFill>
          <a:blip r:embed="rId6"/>
          <a:stretch>
            <a:fillRect/>
          </a:stretch>
        </p:blipFill>
        <p:spPr>
          <a:xfrm>
            <a:off x="9429364" y="3095100"/>
            <a:ext cx="2762636" cy="3762900"/>
          </a:xfrm>
          <a:prstGeom prst="rect">
            <a:avLst/>
          </a:prstGeom>
        </p:spPr>
      </p:pic>
      <p:pic>
        <p:nvPicPr>
          <p:cNvPr id="43" name="Picture 42">
            <a:extLst>
              <a:ext uri="{FF2B5EF4-FFF2-40B4-BE49-F238E27FC236}">
                <a16:creationId xmlns:a16="http://schemas.microsoft.com/office/drawing/2014/main" id="{EF789F9C-0EED-F313-5D51-785521AF77A1}"/>
              </a:ext>
            </a:extLst>
          </p:cNvPr>
          <p:cNvPicPr>
            <a:picLocks noChangeAspect="1"/>
          </p:cNvPicPr>
          <p:nvPr/>
        </p:nvPicPr>
        <p:blipFill>
          <a:blip r:embed="rId7"/>
          <a:stretch>
            <a:fillRect/>
          </a:stretch>
        </p:blipFill>
        <p:spPr>
          <a:xfrm>
            <a:off x="0" y="0"/>
            <a:ext cx="2040998" cy="2675823"/>
          </a:xfrm>
          <a:prstGeom prst="rect">
            <a:avLst/>
          </a:prstGeom>
        </p:spPr>
      </p:pic>
      <p:pic>
        <p:nvPicPr>
          <p:cNvPr id="48" name="Picture 47">
            <a:extLst>
              <a:ext uri="{FF2B5EF4-FFF2-40B4-BE49-F238E27FC236}">
                <a16:creationId xmlns:a16="http://schemas.microsoft.com/office/drawing/2014/main" id="{AD30F2BA-C7BD-D018-7F9D-519A2EEEE97A}"/>
              </a:ext>
            </a:extLst>
          </p:cNvPr>
          <p:cNvPicPr>
            <a:picLocks noChangeAspect="1"/>
          </p:cNvPicPr>
          <p:nvPr/>
        </p:nvPicPr>
        <p:blipFill>
          <a:blip r:embed="rId8"/>
          <a:stretch>
            <a:fillRect/>
          </a:stretch>
        </p:blipFill>
        <p:spPr>
          <a:xfrm>
            <a:off x="9362680" y="0"/>
            <a:ext cx="2829320" cy="3753374"/>
          </a:xfrm>
          <a:prstGeom prst="rect">
            <a:avLst/>
          </a:prstGeom>
        </p:spPr>
      </p:pic>
      <p:pic>
        <p:nvPicPr>
          <p:cNvPr id="52" name="Picture 51" descr="A group of people standing in a parking lot&#10;&#10;AI-generated content may be incorrect.">
            <a:extLst>
              <a:ext uri="{FF2B5EF4-FFF2-40B4-BE49-F238E27FC236}">
                <a16:creationId xmlns:a16="http://schemas.microsoft.com/office/drawing/2014/main" id="{F558DAA2-6F6F-E21C-9FDD-E8BFE95525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0998" y="14338"/>
            <a:ext cx="2900413" cy="2175310"/>
          </a:xfrm>
          <a:prstGeom prst="rect">
            <a:avLst/>
          </a:prstGeom>
        </p:spPr>
      </p:pic>
      <p:pic>
        <p:nvPicPr>
          <p:cNvPr id="54" name="Picture 53" descr="A group of people standing around a table with food&#10;&#10;AI-generated content may be incorrect.">
            <a:extLst>
              <a:ext uri="{FF2B5EF4-FFF2-40B4-BE49-F238E27FC236}">
                <a16:creationId xmlns:a16="http://schemas.microsoft.com/office/drawing/2014/main" id="{4CE93781-86F2-B678-DA00-209E8E73F5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8236" y="2880211"/>
            <a:ext cx="3121128" cy="2340846"/>
          </a:xfrm>
          <a:prstGeom prst="rect">
            <a:avLst/>
          </a:prstGeom>
        </p:spPr>
      </p:pic>
      <p:pic>
        <p:nvPicPr>
          <p:cNvPr id="56" name="Picture 55" descr="A collage of several people sitting at tables&#10;&#10;AI-generated content may be incorrect.">
            <a:extLst>
              <a:ext uri="{FF2B5EF4-FFF2-40B4-BE49-F238E27FC236}">
                <a16:creationId xmlns:a16="http://schemas.microsoft.com/office/drawing/2014/main" id="{651EE4D3-D473-CA4D-6E20-B3DABB00A1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2908" y="3795488"/>
            <a:ext cx="2999688" cy="2999688"/>
          </a:xfrm>
          <a:prstGeom prst="rect">
            <a:avLst/>
          </a:prstGeom>
        </p:spPr>
      </p:pic>
      <p:pic>
        <p:nvPicPr>
          <p:cNvPr id="58" name="Picture 57" descr="A group of women sitting at a table with a hamster&#10;&#10;AI-generated content may be incorrect.">
            <a:extLst>
              <a:ext uri="{FF2B5EF4-FFF2-40B4-BE49-F238E27FC236}">
                <a16:creationId xmlns:a16="http://schemas.microsoft.com/office/drawing/2014/main" id="{874FB1F5-675D-EA60-C665-8F014F703FC0}"/>
              </a:ext>
            </a:extLst>
          </p:cNvPr>
          <p:cNvPicPr>
            <a:picLocks noChangeAspect="1"/>
          </p:cNvPicPr>
          <p:nvPr/>
        </p:nvPicPr>
        <p:blipFill>
          <a:blip r:embed="rId12">
            <a:extLst>
              <a:ext uri="{28A0092B-C50C-407E-A947-70E740481C1C}">
                <a14:useLocalDpi xmlns:a14="http://schemas.microsoft.com/office/drawing/2010/main" val="0"/>
              </a:ext>
            </a:extLst>
          </a:blip>
          <a:srcRect b="22215"/>
          <a:stretch>
            <a:fillRect/>
          </a:stretch>
        </p:blipFill>
        <p:spPr>
          <a:xfrm>
            <a:off x="7734895" y="5100622"/>
            <a:ext cx="1694469" cy="1757378"/>
          </a:xfrm>
          <a:prstGeom prst="rect">
            <a:avLst/>
          </a:prstGeom>
        </p:spPr>
      </p:pic>
      <p:pic>
        <p:nvPicPr>
          <p:cNvPr id="62" name="Picture 61" descr="A group of people posing for a selfie&#10;&#10;AI-generated content may be incorrect.">
            <a:extLst>
              <a:ext uri="{FF2B5EF4-FFF2-40B4-BE49-F238E27FC236}">
                <a16:creationId xmlns:a16="http://schemas.microsoft.com/office/drawing/2014/main" id="{42712437-77F4-F569-84DC-CD3E62CEFB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2688" y="0"/>
            <a:ext cx="2316258" cy="3088344"/>
          </a:xfrm>
          <a:prstGeom prst="rect">
            <a:avLst/>
          </a:prstGeom>
        </p:spPr>
      </p:pic>
      <p:pic>
        <p:nvPicPr>
          <p:cNvPr id="66" name="Picture 65" descr="A person in a wheelchair with a person in the back&#10;&#10;AI-generated content may be incorrect.">
            <a:extLst>
              <a:ext uri="{FF2B5EF4-FFF2-40B4-BE49-F238E27FC236}">
                <a16:creationId xmlns:a16="http://schemas.microsoft.com/office/drawing/2014/main" id="{10819EEB-85A9-7468-6077-5AE551A637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18946" y="33808"/>
            <a:ext cx="2200576" cy="2934101"/>
          </a:xfrm>
          <a:prstGeom prst="rect">
            <a:avLst/>
          </a:prstGeom>
        </p:spPr>
      </p:pic>
      <p:pic>
        <p:nvPicPr>
          <p:cNvPr id="72" name="Picture 71" descr="A group of people standing in front of a plane&#10;&#10;AI-generated content may be incorrect.">
            <a:extLst>
              <a:ext uri="{FF2B5EF4-FFF2-40B4-BE49-F238E27FC236}">
                <a16:creationId xmlns:a16="http://schemas.microsoft.com/office/drawing/2014/main" id="{461E0EFA-E05D-119A-23C3-D060ED0CCE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21753" y="2203986"/>
            <a:ext cx="1057576" cy="1410101"/>
          </a:xfrm>
          <a:prstGeom prst="rect">
            <a:avLst/>
          </a:prstGeom>
        </p:spPr>
      </p:pic>
      <p:pic>
        <p:nvPicPr>
          <p:cNvPr id="60" name="Picture 59" descr="A group of people playing instruments&#10;&#10;AI-generated content may be incorrect.">
            <a:extLst>
              <a:ext uri="{FF2B5EF4-FFF2-40B4-BE49-F238E27FC236}">
                <a16:creationId xmlns:a16="http://schemas.microsoft.com/office/drawing/2014/main" id="{1BC2E2A3-F122-96E2-42E6-43620859D9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55749" y="24282"/>
            <a:ext cx="1480170" cy="1110127"/>
          </a:xfrm>
          <a:prstGeom prst="rect">
            <a:avLst/>
          </a:prstGeom>
        </p:spPr>
      </p:pic>
      <p:pic>
        <p:nvPicPr>
          <p:cNvPr id="74" name="Picture 73" descr="A person sitting in a chair with a microphone&#10;&#10;AI-generated content may be incorrect.">
            <a:extLst>
              <a:ext uri="{FF2B5EF4-FFF2-40B4-BE49-F238E27FC236}">
                <a16:creationId xmlns:a16="http://schemas.microsoft.com/office/drawing/2014/main" id="{456A213C-361E-8617-EF30-640B7252A3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6138704" y="5307931"/>
            <a:ext cx="1860083" cy="1240055"/>
          </a:xfrm>
          <a:prstGeom prst="rect">
            <a:avLst/>
          </a:prstGeom>
        </p:spPr>
      </p:pic>
      <p:pic>
        <p:nvPicPr>
          <p:cNvPr id="76" name="Picture 75" descr="A group of people posing for a photo&#10;&#10;AI-generated content may be incorrect.">
            <a:extLst>
              <a:ext uri="{FF2B5EF4-FFF2-40B4-BE49-F238E27FC236}">
                <a16:creationId xmlns:a16="http://schemas.microsoft.com/office/drawing/2014/main" id="{0B76E76F-839E-3558-EB36-5164B5D03E04}"/>
              </a:ext>
            </a:extLst>
          </p:cNvPr>
          <p:cNvPicPr>
            <a:picLocks noChangeAspect="1"/>
          </p:cNvPicPr>
          <p:nvPr/>
        </p:nvPicPr>
        <p:blipFill>
          <a:blip r:embed="rId18">
            <a:extLst>
              <a:ext uri="{28A0092B-C50C-407E-A947-70E740481C1C}">
                <a14:useLocalDpi xmlns:a14="http://schemas.microsoft.com/office/drawing/2010/main" val="0"/>
              </a:ext>
            </a:extLst>
          </a:blip>
          <a:srcRect t="23719" b="40632"/>
          <a:stretch>
            <a:fillRect/>
          </a:stretch>
        </p:blipFill>
        <p:spPr>
          <a:xfrm>
            <a:off x="4681412" y="2199174"/>
            <a:ext cx="2537534" cy="1608193"/>
          </a:xfrm>
          <a:prstGeom prst="rect">
            <a:avLst/>
          </a:prstGeom>
        </p:spPr>
      </p:pic>
    </p:spTree>
    <p:extLst>
      <p:ext uri="{BB962C8B-B14F-4D97-AF65-F5344CB8AC3E}">
        <p14:creationId xmlns:p14="http://schemas.microsoft.com/office/powerpoint/2010/main" val="160226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8F3F1E6-897D-5B6E-C144-8B9B0B2E7203}"/>
              </a:ext>
            </a:extLst>
          </p:cNvPr>
          <p:cNvPicPr>
            <a:picLocks noChangeAspect="1"/>
          </p:cNvPicPr>
          <p:nvPr/>
        </p:nvPicPr>
        <p:blipFill>
          <a:blip r:embed="rId3"/>
          <a:stretch>
            <a:fillRect/>
          </a:stretch>
        </p:blipFill>
        <p:spPr>
          <a:xfrm>
            <a:off x="6110251" y="2769573"/>
            <a:ext cx="1512069" cy="1512069"/>
          </a:xfrm>
          <a:prstGeom prst="rect">
            <a:avLst/>
          </a:prstGeom>
        </p:spPr>
      </p:pic>
      <p:pic>
        <p:nvPicPr>
          <p:cNvPr id="23" name="Picture 22">
            <a:extLst>
              <a:ext uri="{FF2B5EF4-FFF2-40B4-BE49-F238E27FC236}">
                <a16:creationId xmlns:a16="http://schemas.microsoft.com/office/drawing/2014/main" id="{CD98409A-DF9B-9F8C-1D4A-E994E93865A6}"/>
              </a:ext>
            </a:extLst>
          </p:cNvPr>
          <p:cNvPicPr>
            <a:picLocks noChangeAspect="1"/>
          </p:cNvPicPr>
          <p:nvPr/>
        </p:nvPicPr>
        <p:blipFill>
          <a:blip r:embed="rId4"/>
          <a:stretch>
            <a:fillRect/>
          </a:stretch>
        </p:blipFill>
        <p:spPr>
          <a:xfrm>
            <a:off x="4731620" y="2676219"/>
            <a:ext cx="1532060" cy="1532060"/>
          </a:xfrm>
          <a:prstGeom prst="rect">
            <a:avLst/>
          </a:prstGeom>
        </p:spPr>
      </p:pic>
      <p:pic>
        <p:nvPicPr>
          <p:cNvPr id="24" name="Picture 23">
            <a:extLst>
              <a:ext uri="{FF2B5EF4-FFF2-40B4-BE49-F238E27FC236}">
                <a16:creationId xmlns:a16="http://schemas.microsoft.com/office/drawing/2014/main" id="{C75880F2-2AC0-F8B5-8D4F-074B0A01BFB5}"/>
              </a:ext>
            </a:extLst>
          </p:cNvPr>
          <p:cNvPicPr>
            <a:picLocks noChangeAspect="1"/>
          </p:cNvPicPr>
          <p:nvPr/>
        </p:nvPicPr>
        <p:blipFill>
          <a:blip r:embed="rId5"/>
          <a:stretch>
            <a:fillRect/>
          </a:stretch>
        </p:blipFill>
        <p:spPr>
          <a:xfrm>
            <a:off x="4766514" y="1873792"/>
            <a:ext cx="1410039" cy="1410039"/>
          </a:xfrm>
          <a:prstGeom prst="rect">
            <a:avLst/>
          </a:prstGeom>
        </p:spPr>
      </p:pic>
      <p:pic>
        <p:nvPicPr>
          <p:cNvPr id="25" name="Picture 24">
            <a:extLst>
              <a:ext uri="{FF2B5EF4-FFF2-40B4-BE49-F238E27FC236}">
                <a16:creationId xmlns:a16="http://schemas.microsoft.com/office/drawing/2014/main" id="{4F9C13E4-E67A-73A7-6A0E-D332C5FBBF13}"/>
              </a:ext>
            </a:extLst>
          </p:cNvPr>
          <p:cNvPicPr>
            <a:picLocks noChangeAspect="1"/>
          </p:cNvPicPr>
          <p:nvPr/>
        </p:nvPicPr>
        <p:blipFill>
          <a:blip r:embed="rId6"/>
          <a:stretch>
            <a:fillRect/>
          </a:stretch>
        </p:blipFill>
        <p:spPr>
          <a:xfrm>
            <a:off x="6794879" y="3646638"/>
            <a:ext cx="1384910" cy="1384910"/>
          </a:xfrm>
          <a:prstGeom prst="rect">
            <a:avLst/>
          </a:prstGeom>
        </p:spPr>
      </p:pic>
      <p:pic>
        <p:nvPicPr>
          <p:cNvPr id="26" name="Picture 25">
            <a:extLst>
              <a:ext uri="{FF2B5EF4-FFF2-40B4-BE49-F238E27FC236}">
                <a16:creationId xmlns:a16="http://schemas.microsoft.com/office/drawing/2014/main" id="{AADE1299-EA79-AE8E-2C4B-08CE4A5DE571}"/>
              </a:ext>
            </a:extLst>
          </p:cNvPr>
          <p:cNvPicPr>
            <a:picLocks noChangeAspect="1"/>
          </p:cNvPicPr>
          <p:nvPr/>
        </p:nvPicPr>
        <p:blipFill>
          <a:blip r:embed="rId7"/>
          <a:stretch>
            <a:fillRect/>
          </a:stretch>
        </p:blipFill>
        <p:spPr>
          <a:xfrm>
            <a:off x="8143140" y="3732993"/>
            <a:ext cx="1213288" cy="1213288"/>
          </a:xfrm>
          <a:prstGeom prst="rect">
            <a:avLst/>
          </a:prstGeom>
        </p:spPr>
      </p:pic>
      <p:pic>
        <p:nvPicPr>
          <p:cNvPr id="27" name="Picture 26">
            <a:extLst>
              <a:ext uri="{FF2B5EF4-FFF2-40B4-BE49-F238E27FC236}">
                <a16:creationId xmlns:a16="http://schemas.microsoft.com/office/drawing/2014/main" id="{28EAA5CB-D83A-02B2-0D0E-A507B088963D}"/>
              </a:ext>
            </a:extLst>
          </p:cNvPr>
          <p:cNvPicPr>
            <a:picLocks noChangeAspect="1"/>
          </p:cNvPicPr>
          <p:nvPr/>
        </p:nvPicPr>
        <p:blipFill>
          <a:blip r:embed="rId8"/>
          <a:stretch>
            <a:fillRect/>
          </a:stretch>
        </p:blipFill>
        <p:spPr>
          <a:xfrm>
            <a:off x="3263109" y="2530432"/>
            <a:ext cx="1660568" cy="1660568"/>
          </a:xfrm>
          <a:prstGeom prst="rect">
            <a:avLst/>
          </a:prstGeom>
        </p:spPr>
      </p:pic>
      <p:pic>
        <p:nvPicPr>
          <p:cNvPr id="3" name="Picture 2">
            <a:extLst>
              <a:ext uri="{FF2B5EF4-FFF2-40B4-BE49-F238E27FC236}">
                <a16:creationId xmlns:a16="http://schemas.microsoft.com/office/drawing/2014/main" id="{C5ADC516-06A1-EEBE-A3EC-3C7AD4B0FF3C}"/>
              </a:ext>
            </a:extLst>
          </p:cNvPr>
          <p:cNvPicPr>
            <a:picLocks noChangeAspect="1"/>
          </p:cNvPicPr>
          <p:nvPr/>
        </p:nvPicPr>
        <p:blipFill>
          <a:blip r:embed="rId9"/>
          <a:stretch>
            <a:fillRect/>
          </a:stretch>
        </p:blipFill>
        <p:spPr>
          <a:xfrm>
            <a:off x="1058779" y="595563"/>
            <a:ext cx="10515600" cy="5915025"/>
          </a:xfrm>
          <a:prstGeom prst="rect">
            <a:avLst/>
          </a:prstGeom>
        </p:spPr>
      </p:pic>
      <p:sp>
        <p:nvSpPr>
          <p:cNvPr id="6" name="Content Placeholder 5">
            <a:extLst>
              <a:ext uri="{FF2B5EF4-FFF2-40B4-BE49-F238E27FC236}">
                <a16:creationId xmlns:a16="http://schemas.microsoft.com/office/drawing/2014/main" id="{5FB9B1A6-3A2B-7C8C-532D-18487107D011}"/>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16418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D5F31-36E1-7A8E-6083-9F09120747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F2B03CB-A798-F50C-9945-7816E6F96FE3}"/>
              </a:ext>
            </a:extLst>
          </p:cNvPr>
          <p:cNvPicPr>
            <a:picLocks noChangeAspect="1"/>
          </p:cNvPicPr>
          <p:nvPr/>
        </p:nvPicPr>
        <p:blipFill>
          <a:blip r:embed="rId3"/>
          <a:stretch>
            <a:fillRect/>
          </a:stretch>
        </p:blipFill>
        <p:spPr>
          <a:xfrm>
            <a:off x="1355835" y="0"/>
            <a:ext cx="8857264" cy="4948774"/>
          </a:xfrm>
          <a:prstGeom prst="rect">
            <a:avLst/>
          </a:prstGeom>
        </p:spPr>
      </p:pic>
      <p:sp>
        <p:nvSpPr>
          <p:cNvPr id="9" name="TextBox 8">
            <a:extLst>
              <a:ext uri="{FF2B5EF4-FFF2-40B4-BE49-F238E27FC236}">
                <a16:creationId xmlns:a16="http://schemas.microsoft.com/office/drawing/2014/main" id="{660A766B-2A4E-0220-DA18-0E0300236FF8}"/>
              </a:ext>
            </a:extLst>
          </p:cNvPr>
          <p:cNvSpPr txBox="1"/>
          <p:nvPr/>
        </p:nvSpPr>
        <p:spPr>
          <a:xfrm>
            <a:off x="1663591" y="5022346"/>
            <a:ext cx="9824216" cy="1569660"/>
          </a:xfrm>
          <a:prstGeom prst="rect">
            <a:avLst/>
          </a:prstGeom>
          <a:noFill/>
        </p:spPr>
        <p:txBody>
          <a:bodyPr wrap="square" rtlCol="0">
            <a:spAutoFit/>
          </a:bodyPr>
          <a:lstStyle/>
          <a:p>
            <a:r>
              <a:rPr lang="en-GB" sz="2000" dirty="0"/>
              <a:t>Steel Bones is:</a:t>
            </a:r>
          </a:p>
          <a:p>
            <a:pPr marL="285750" indent="-285750">
              <a:buFont typeface="Arial" panose="020B0604020202020204" pitchFamily="34" charset="0"/>
              <a:buChar char="•"/>
            </a:pPr>
            <a:r>
              <a:rPr lang="en-GB" sz="2000" dirty="0"/>
              <a:t>Founding member of Amputee &amp; Limb Difference Research Committee</a:t>
            </a:r>
          </a:p>
          <a:p>
            <a:endParaRPr lang="en-GB" sz="800" dirty="0"/>
          </a:p>
          <a:p>
            <a:pPr marL="285750" indent="-285750">
              <a:buFont typeface="Arial" panose="020B0604020202020204" pitchFamily="34" charset="0"/>
              <a:buChar char="•"/>
            </a:pPr>
            <a:r>
              <a:rPr lang="en-GB" sz="2000" dirty="0"/>
              <a:t>Chair of Alliance of Limb Loss and Limb Difference Charities </a:t>
            </a:r>
          </a:p>
          <a:p>
            <a:pPr marL="285750" indent="-285750">
              <a:buFont typeface="Arial" panose="020B0604020202020204" pitchFamily="34" charset="0"/>
              <a:buChar char="•"/>
            </a:pPr>
            <a:endParaRPr lang="en-GB" sz="800" dirty="0"/>
          </a:p>
          <a:p>
            <a:pPr marL="285750" indent="-285750">
              <a:buFont typeface="Arial" panose="020B0604020202020204" pitchFamily="34" charset="0"/>
              <a:buChar char="•"/>
            </a:pPr>
            <a:r>
              <a:rPr lang="en-GB" sz="2000" dirty="0"/>
              <a:t>Chair of a Network for Local volunteers running support groups across the country</a:t>
            </a:r>
          </a:p>
        </p:txBody>
      </p:sp>
    </p:spTree>
    <p:extLst>
      <p:ext uri="{BB962C8B-B14F-4D97-AF65-F5344CB8AC3E}">
        <p14:creationId xmlns:p14="http://schemas.microsoft.com/office/powerpoint/2010/main" val="196458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BBB23B-0F85-4B3D-97EB-2DB11EC71D9A}"/>
              </a:ext>
            </a:extLst>
          </p:cNvPr>
          <p:cNvPicPr>
            <a:picLocks noChangeAspect="1"/>
          </p:cNvPicPr>
          <p:nvPr/>
        </p:nvPicPr>
        <p:blipFill>
          <a:blip r:embed="rId2"/>
          <a:stretch>
            <a:fillRect/>
          </a:stretch>
        </p:blipFill>
        <p:spPr>
          <a:xfrm>
            <a:off x="10527648" y="5894749"/>
            <a:ext cx="1664352" cy="963251"/>
          </a:xfrm>
          <a:prstGeom prst="rect">
            <a:avLst/>
          </a:prstGeom>
        </p:spPr>
      </p:pic>
      <p:pic>
        <p:nvPicPr>
          <p:cNvPr id="4" name="Picture 3">
            <a:extLst>
              <a:ext uri="{FF2B5EF4-FFF2-40B4-BE49-F238E27FC236}">
                <a16:creationId xmlns:a16="http://schemas.microsoft.com/office/drawing/2014/main" id="{2A926141-851E-4AF5-A757-7B8A004ED6F8}"/>
              </a:ext>
            </a:extLst>
          </p:cNvPr>
          <p:cNvPicPr>
            <a:picLocks noChangeAspect="1"/>
          </p:cNvPicPr>
          <p:nvPr/>
        </p:nvPicPr>
        <p:blipFill>
          <a:blip r:embed="rId3"/>
          <a:stretch>
            <a:fillRect/>
          </a:stretch>
        </p:blipFill>
        <p:spPr>
          <a:xfrm>
            <a:off x="0" y="5955714"/>
            <a:ext cx="2694666" cy="902286"/>
          </a:xfrm>
          <a:prstGeom prst="rect">
            <a:avLst/>
          </a:prstGeom>
        </p:spPr>
      </p:pic>
      <p:graphicFrame>
        <p:nvGraphicFramePr>
          <p:cNvPr id="3" name="Chart 2">
            <a:extLst>
              <a:ext uri="{FF2B5EF4-FFF2-40B4-BE49-F238E27FC236}">
                <a16:creationId xmlns:a16="http://schemas.microsoft.com/office/drawing/2014/main" id="{FB0A8FA0-EA05-4A06-BBA4-14AA4EDAE47D}"/>
              </a:ext>
            </a:extLst>
          </p:cNvPr>
          <p:cNvGraphicFramePr>
            <a:graphicFrameLocks/>
          </p:cNvGraphicFramePr>
          <p:nvPr>
            <p:extLst>
              <p:ext uri="{D42A27DB-BD31-4B8C-83A1-F6EECF244321}">
                <p14:modId xmlns:p14="http://schemas.microsoft.com/office/powerpoint/2010/main" val="3063099678"/>
              </p:ext>
            </p:extLst>
          </p:nvPr>
        </p:nvGraphicFramePr>
        <p:xfrm>
          <a:off x="2694666" y="493776"/>
          <a:ext cx="7232903" cy="4489704"/>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87764E41-E5FF-CF4C-2BC3-AEEABC308E87}"/>
              </a:ext>
            </a:extLst>
          </p:cNvPr>
          <p:cNvPicPr>
            <a:picLocks noChangeAspect="1"/>
          </p:cNvPicPr>
          <p:nvPr/>
        </p:nvPicPr>
        <p:blipFill>
          <a:blip r:embed="rId5"/>
          <a:stretch>
            <a:fillRect/>
          </a:stretch>
        </p:blipFill>
        <p:spPr>
          <a:xfrm>
            <a:off x="9924091" y="5230227"/>
            <a:ext cx="2267909" cy="1627773"/>
          </a:xfrm>
          <a:prstGeom prst="rect">
            <a:avLst/>
          </a:prstGeom>
        </p:spPr>
      </p:pic>
    </p:spTree>
    <p:extLst>
      <p:ext uri="{BB962C8B-B14F-4D97-AF65-F5344CB8AC3E}">
        <p14:creationId xmlns:p14="http://schemas.microsoft.com/office/powerpoint/2010/main" val="2045477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BBB23B-0F85-4B3D-97EB-2DB11EC71D9A}"/>
              </a:ext>
            </a:extLst>
          </p:cNvPr>
          <p:cNvPicPr>
            <a:picLocks noChangeAspect="1"/>
          </p:cNvPicPr>
          <p:nvPr/>
        </p:nvPicPr>
        <p:blipFill>
          <a:blip r:embed="rId2"/>
          <a:stretch>
            <a:fillRect/>
          </a:stretch>
        </p:blipFill>
        <p:spPr>
          <a:xfrm>
            <a:off x="10527648" y="5894749"/>
            <a:ext cx="1664352" cy="963251"/>
          </a:xfrm>
          <a:prstGeom prst="rect">
            <a:avLst/>
          </a:prstGeom>
        </p:spPr>
      </p:pic>
      <p:pic>
        <p:nvPicPr>
          <p:cNvPr id="4" name="Picture 3">
            <a:extLst>
              <a:ext uri="{FF2B5EF4-FFF2-40B4-BE49-F238E27FC236}">
                <a16:creationId xmlns:a16="http://schemas.microsoft.com/office/drawing/2014/main" id="{FF87D805-6BE6-429B-88AD-7DA210ADBB39}"/>
              </a:ext>
            </a:extLst>
          </p:cNvPr>
          <p:cNvPicPr>
            <a:picLocks noChangeAspect="1"/>
          </p:cNvPicPr>
          <p:nvPr/>
        </p:nvPicPr>
        <p:blipFill>
          <a:blip r:embed="rId3"/>
          <a:stretch>
            <a:fillRect/>
          </a:stretch>
        </p:blipFill>
        <p:spPr>
          <a:xfrm>
            <a:off x="75067" y="5894749"/>
            <a:ext cx="2694666" cy="902286"/>
          </a:xfrm>
          <a:prstGeom prst="rect">
            <a:avLst/>
          </a:prstGeom>
        </p:spPr>
      </p:pic>
      <p:pic>
        <p:nvPicPr>
          <p:cNvPr id="2" name="Picture 1">
            <a:extLst>
              <a:ext uri="{FF2B5EF4-FFF2-40B4-BE49-F238E27FC236}">
                <a16:creationId xmlns:a16="http://schemas.microsoft.com/office/drawing/2014/main" id="{EEC0E36D-CFFA-DE01-5434-54F17C1F4934}"/>
              </a:ext>
            </a:extLst>
          </p:cNvPr>
          <p:cNvPicPr>
            <a:picLocks noChangeAspect="1"/>
          </p:cNvPicPr>
          <p:nvPr/>
        </p:nvPicPr>
        <p:blipFill>
          <a:blip r:embed="rId4"/>
          <a:stretch>
            <a:fillRect/>
          </a:stretch>
        </p:blipFill>
        <p:spPr>
          <a:xfrm>
            <a:off x="2837476" y="597272"/>
            <a:ext cx="6699715" cy="4293185"/>
          </a:xfrm>
          <a:prstGeom prst="rect">
            <a:avLst/>
          </a:prstGeom>
        </p:spPr>
      </p:pic>
      <p:pic>
        <p:nvPicPr>
          <p:cNvPr id="5" name="Picture 4">
            <a:extLst>
              <a:ext uri="{FF2B5EF4-FFF2-40B4-BE49-F238E27FC236}">
                <a16:creationId xmlns:a16="http://schemas.microsoft.com/office/drawing/2014/main" id="{DB38CF5B-4074-240A-F2B8-ABC47AF7FAC0}"/>
              </a:ext>
            </a:extLst>
          </p:cNvPr>
          <p:cNvPicPr>
            <a:picLocks noChangeAspect="1"/>
          </p:cNvPicPr>
          <p:nvPr/>
        </p:nvPicPr>
        <p:blipFill>
          <a:blip r:embed="rId5"/>
          <a:stretch>
            <a:fillRect/>
          </a:stretch>
        </p:blipFill>
        <p:spPr>
          <a:xfrm>
            <a:off x="9924091" y="5230227"/>
            <a:ext cx="2267909" cy="1627773"/>
          </a:xfrm>
          <a:prstGeom prst="rect">
            <a:avLst/>
          </a:prstGeom>
        </p:spPr>
      </p:pic>
    </p:spTree>
    <p:extLst>
      <p:ext uri="{BB962C8B-B14F-4D97-AF65-F5344CB8AC3E}">
        <p14:creationId xmlns:p14="http://schemas.microsoft.com/office/powerpoint/2010/main" val="342857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BBB23B-0F85-4B3D-97EB-2DB11EC71D9A}"/>
              </a:ext>
            </a:extLst>
          </p:cNvPr>
          <p:cNvPicPr>
            <a:picLocks noChangeAspect="1"/>
          </p:cNvPicPr>
          <p:nvPr/>
        </p:nvPicPr>
        <p:blipFill>
          <a:blip r:embed="rId2"/>
          <a:stretch>
            <a:fillRect/>
          </a:stretch>
        </p:blipFill>
        <p:spPr>
          <a:xfrm>
            <a:off x="10527648" y="5894749"/>
            <a:ext cx="1664352" cy="963251"/>
          </a:xfrm>
          <a:prstGeom prst="rect">
            <a:avLst/>
          </a:prstGeom>
        </p:spPr>
      </p:pic>
      <p:pic>
        <p:nvPicPr>
          <p:cNvPr id="4" name="Picture 3">
            <a:extLst>
              <a:ext uri="{FF2B5EF4-FFF2-40B4-BE49-F238E27FC236}">
                <a16:creationId xmlns:a16="http://schemas.microsoft.com/office/drawing/2014/main" id="{E9B6CD68-7845-416E-9160-C9F34B57463B}"/>
              </a:ext>
            </a:extLst>
          </p:cNvPr>
          <p:cNvPicPr>
            <a:picLocks noChangeAspect="1"/>
          </p:cNvPicPr>
          <p:nvPr/>
        </p:nvPicPr>
        <p:blipFill>
          <a:blip r:embed="rId3"/>
          <a:stretch>
            <a:fillRect/>
          </a:stretch>
        </p:blipFill>
        <p:spPr>
          <a:xfrm>
            <a:off x="0" y="5955714"/>
            <a:ext cx="2694666" cy="902286"/>
          </a:xfrm>
          <a:prstGeom prst="rect">
            <a:avLst/>
          </a:prstGeom>
        </p:spPr>
      </p:pic>
      <p:pic>
        <p:nvPicPr>
          <p:cNvPr id="2" name="Picture 1">
            <a:extLst>
              <a:ext uri="{FF2B5EF4-FFF2-40B4-BE49-F238E27FC236}">
                <a16:creationId xmlns:a16="http://schemas.microsoft.com/office/drawing/2014/main" id="{4595E5D7-0887-D02A-CB42-16E28582F6B8}"/>
              </a:ext>
            </a:extLst>
          </p:cNvPr>
          <p:cNvPicPr>
            <a:picLocks noChangeAspect="1"/>
          </p:cNvPicPr>
          <p:nvPr/>
        </p:nvPicPr>
        <p:blipFill>
          <a:blip r:embed="rId4"/>
          <a:stretch>
            <a:fillRect/>
          </a:stretch>
        </p:blipFill>
        <p:spPr>
          <a:xfrm>
            <a:off x="9924091" y="5230227"/>
            <a:ext cx="2267909" cy="1627773"/>
          </a:xfrm>
          <a:prstGeom prst="rect">
            <a:avLst/>
          </a:prstGeom>
        </p:spPr>
      </p:pic>
      <p:pic>
        <p:nvPicPr>
          <p:cNvPr id="3" name="Picture 2">
            <a:extLst>
              <a:ext uri="{FF2B5EF4-FFF2-40B4-BE49-F238E27FC236}">
                <a16:creationId xmlns:a16="http://schemas.microsoft.com/office/drawing/2014/main" id="{1C2D98AC-29ED-CA27-4930-A695F85C7B32}"/>
              </a:ext>
            </a:extLst>
          </p:cNvPr>
          <p:cNvPicPr>
            <a:picLocks noChangeAspect="1"/>
          </p:cNvPicPr>
          <p:nvPr/>
        </p:nvPicPr>
        <p:blipFill>
          <a:blip r:embed="rId5"/>
          <a:stretch>
            <a:fillRect/>
          </a:stretch>
        </p:blipFill>
        <p:spPr>
          <a:xfrm>
            <a:off x="3435810" y="1168118"/>
            <a:ext cx="5727439" cy="3207366"/>
          </a:xfrm>
          <a:prstGeom prst="rect">
            <a:avLst/>
          </a:prstGeom>
        </p:spPr>
      </p:pic>
    </p:spTree>
    <p:extLst>
      <p:ext uri="{BB962C8B-B14F-4D97-AF65-F5344CB8AC3E}">
        <p14:creationId xmlns:p14="http://schemas.microsoft.com/office/powerpoint/2010/main" val="2889328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fc426b-5bfd-4b57-a575-2a6900f929af" xsi:nil="true"/>
    <lcf76f155ced4ddcb4097134ff3c332f xmlns="34c0f7b4-45e2-4c0f-972d-c23cab03e73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08BF245AD4CA47BDB7AA0C316FC370" ma:contentTypeVersion="18" ma:contentTypeDescription="Create a new document." ma:contentTypeScope="" ma:versionID="08ea9af55515655d64d24ac01101aa3f">
  <xsd:schema xmlns:xsd="http://www.w3.org/2001/XMLSchema" xmlns:xs="http://www.w3.org/2001/XMLSchema" xmlns:p="http://schemas.microsoft.com/office/2006/metadata/properties" xmlns:ns2="34c0f7b4-45e2-4c0f-972d-c23cab03e73c" xmlns:ns3="37fc426b-5bfd-4b57-a575-2a6900f929af" targetNamespace="http://schemas.microsoft.com/office/2006/metadata/properties" ma:root="true" ma:fieldsID="d850e691f8cef245d1c0c3fd752134d7" ns2:_="" ns3:_="">
    <xsd:import namespace="34c0f7b4-45e2-4c0f-972d-c23cab03e73c"/>
    <xsd:import namespace="37fc426b-5bfd-4b57-a575-2a6900f929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0f7b4-45e2-4c0f-972d-c23cab03e7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143c76-081d-4d42-adf0-65446514049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fc426b-5bfd-4b57-a575-2a6900f929a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ab41db9-da99-4a6f-9c50-6d2338da4ffa}" ma:internalName="TaxCatchAll" ma:showField="CatchAllData" ma:web="37fc426b-5bfd-4b57-a575-2a6900f9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C0CFA8-A223-4E02-BB53-B840C634B60E}">
  <ds:schemaRef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http://purl.org/dc/terms/"/>
    <ds:schemaRef ds:uri="37fc426b-5bfd-4b57-a575-2a6900f929af"/>
    <ds:schemaRef ds:uri="34c0f7b4-45e2-4c0f-972d-c23cab03e73c"/>
    <ds:schemaRef ds:uri="http://www.w3.org/XML/1998/namespace"/>
  </ds:schemaRefs>
</ds:datastoreItem>
</file>

<file path=customXml/itemProps2.xml><?xml version="1.0" encoding="utf-8"?>
<ds:datastoreItem xmlns:ds="http://schemas.openxmlformats.org/officeDocument/2006/customXml" ds:itemID="{7F6F79F4-EF7F-4408-9E62-D74E9255AA2D}">
  <ds:schemaRefs>
    <ds:schemaRef ds:uri="http://schemas.microsoft.com/sharepoint/v3/contenttype/forms"/>
  </ds:schemaRefs>
</ds:datastoreItem>
</file>

<file path=customXml/itemProps3.xml><?xml version="1.0" encoding="utf-8"?>
<ds:datastoreItem xmlns:ds="http://schemas.openxmlformats.org/officeDocument/2006/customXml" ds:itemID="{AAB3A694-C99A-4445-A9BD-4B8B25FB50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c0f7b4-45e2-4c0f-972d-c23cab03e73c"/>
    <ds:schemaRef ds:uri="37fc426b-5bfd-4b57-a575-2a6900f92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TotalTime>
  <Words>371</Words>
  <Application>Microsoft Office PowerPoint</Application>
  <PresentationFormat>Widescreen</PresentationFormat>
  <Paragraphs>42</Paragraphs>
  <Slides>14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Steel Bones</dc:creator>
  <cp:lastModifiedBy>Steel Bones Emma</cp:lastModifiedBy>
  <cp:revision>7</cp:revision>
  <cp:lastPrinted>2025-12-03T13:28:51Z</cp:lastPrinted>
  <dcterms:created xsi:type="dcterms:W3CDTF">2019-11-14T12:55:18Z</dcterms:created>
  <dcterms:modified xsi:type="dcterms:W3CDTF">2025-12-03T14:31:01Z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0x0101001008BF245AD4CA47BDB7AA0C316FC370</vt:lpwstr>
  </property>
  <property fmtid="{D5CDD505-2E9C-101B-9397-08002B2CF9AE}" pid="3" name="MediaServiceImageTags">
    <vt:lpwstr/>
  </property>
</Properties>
</file>